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b" ContentType="application/vnd.ms-excel.sheet.binary.macroEnabled.12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3"/>
  </p:notesMasterIdLst>
  <p:sldIdLst>
    <p:sldId id="256" r:id="rId5"/>
    <p:sldId id="351" r:id="rId6"/>
    <p:sldId id="336" r:id="rId7"/>
    <p:sldId id="337" r:id="rId8"/>
    <p:sldId id="338" r:id="rId9"/>
    <p:sldId id="352" r:id="rId10"/>
    <p:sldId id="340" r:id="rId11"/>
    <p:sldId id="341" r:id="rId12"/>
    <p:sldId id="342" r:id="rId13"/>
    <p:sldId id="343" r:id="rId14"/>
    <p:sldId id="344" r:id="rId15"/>
    <p:sldId id="345" r:id="rId16"/>
    <p:sldId id="346" r:id="rId17"/>
    <p:sldId id="347" r:id="rId18"/>
    <p:sldId id="348" r:id="rId19"/>
    <p:sldId id="349" r:id="rId20"/>
    <p:sldId id="350" r:id="rId21"/>
    <p:sldId id="26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3C2267C-17D5-E8DD-BCAC-01B4A57C899F}" name="Molly Cichy" initials="MC" userId="85dd47bc00ad85b8" providerId="Windows Live"/>
  <p188:author id="{627F17B1-9E5F-A8F2-371C-570ACCF1C271}" name="Katie Kregel" initials="KK" userId="S::katie.kregel@idg.com::99b2bb97-666d-4b54-952a-67a6f97e401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001B"/>
    <a:srgbClr val="628B48"/>
    <a:srgbClr val="1C1D84"/>
    <a:srgbClr val="6161A5"/>
    <a:srgbClr val="A5A5CC"/>
    <a:srgbClr val="FAB59A"/>
    <a:srgbClr val="F67D4F"/>
    <a:srgbClr val="FFE9AD"/>
    <a:srgbClr val="FFD970"/>
    <a:srgbClr val="A2C4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8F40F1-05F1-26E4-A59A-E197E86383F3}" v="2" dt="2026-10-12T21:40:13.1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notesView">
  <p:normalViewPr>
    <p:restoredLeft sz="12160" autoAdjust="0"/>
    <p:restoredTop sz="94842"/>
  </p:normalViewPr>
  <p:slideViewPr>
    <p:cSldViewPr snapToGrid="0">
      <p:cViewPr varScale="1">
        <p:scale>
          <a:sx n="110" d="100"/>
          <a:sy n="110" d="100"/>
        </p:scale>
        <p:origin x="18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2944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an Lopez" userId="S::cristian.lopez@idc.com::5960f0bf-b5a9-4601-91c6-cd7b06b717fb" providerId="AD" clId="Web-{B78F40F1-05F1-26E4-A59A-E197E86383F3}"/>
    <pc:docChg chg="modSld">
      <pc:chgData name="Cristian Lopez" userId="S::cristian.lopez@idc.com::5960f0bf-b5a9-4601-91c6-cd7b06b717fb" providerId="AD" clId="Web-{B78F40F1-05F1-26E4-A59A-E197E86383F3}" dt="2026-10-12T21:40:13.148" v="1" actId="20577"/>
      <pc:docMkLst>
        <pc:docMk/>
      </pc:docMkLst>
      <pc:sldChg chg="modSp">
        <pc:chgData name="Cristian Lopez" userId="S::cristian.lopez@idc.com::5960f0bf-b5a9-4601-91c6-cd7b06b717fb" providerId="AD" clId="Web-{B78F40F1-05F1-26E4-A59A-E197E86383F3}" dt="2026-10-12T21:40:13.148" v="1" actId="20577"/>
        <pc:sldMkLst>
          <pc:docMk/>
          <pc:sldMk cId="3933947592" sldId="256"/>
        </pc:sldMkLst>
        <pc:spChg chg="mod">
          <ac:chgData name="Cristian Lopez" userId="S::cristian.lopez@idc.com::5960f0bf-b5a9-4601-91c6-cd7b06b717fb" providerId="AD" clId="Web-{B78F40F1-05F1-26E4-A59A-E197E86383F3}" dt="2026-10-12T21:40:13.148" v="1" actId="20577"/>
          <ac:spMkLst>
            <pc:docMk/>
            <pc:sldMk cId="3933947592" sldId="256"/>
            <ac:spMk id="20" creationId="{23206EAA-65F5-EA24-3421-29FBF311E5A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A5A-47AB-8AAC-48C71AA144A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A5A-47AB-8AAC-48C71AA144A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A5A-47AB-8AAC-48C71AA144A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A5A-47AB-8AAC-48C71AA144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Revenue Growth</c:v>
                </c:pt>
                <c:pt idx="1">
                  <c:v>Faster Innovation</c:v>
                </c:pt>
                <c:pt idx="2">
                  <c:v>Employee Productivity</c:v>
                </c:pt>
                <c:pt idx="3">
                  <c:v>Operational Efficiency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0.28000000000000003</c:v>
                </c:pt>
                <c:pt idx="1">
                  <c:v>0.28000000000000003</c:v>
                </c:pt>
                <c:pt idx="2">
                  <c:v>0.33</c:v>
                </c:pt>
                <c:pt idx="3">
                  <c:v>0.39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5A-47AB-8AAC-48C71AA144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1488394527"/>
        <c:axId val="1488383007"/>
      </c:barChart>
      <c:catAx>
        <c:axId val="14883945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383007"/>
        <c:crosses val="autoZero"/>
        <c:auto val="1"/>
        <c:lblAlgn val="ctr"/>
        <c:lblOffset val="100"/>
        <c:noMultiLvlLbl val="0"/>
      </c:catAx>
      <c:valAx>
        <c:axId val="1488383007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394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4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FEC-B44C-BCFE-124B433858B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FEC-B44C-BCFE-124B433858B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FEC-B44C-BCFE-124B433858B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Competitive Advantage</c:v>
                </c:pt>
                <c:pt idx="1">
                  <c:v>Innovation-led Growth</c:v>
                </c:pt>
                <c:pt idx="2">
                  <c:v>Automation Beyond Manual Tasks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0.53</c:v>
                </c:pt>
                <c:pt idx="1">
                  <c:v>0.54</c:v>
                </c:pt>
                <c:pt idx="2">
                  <c:v>0.61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FEC-B44C-BCFE-124B433858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1488394527"/>
        <c:axId val="1488383007"/>
      </c:barChart>
      <c:catAx>
        <c:axId val="14883945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383007"/>
        <c:crosses val="autoZero"/>
        <c:auto val="1"/>
        <c:lblAlgn val="ctr"/>
        <c:lblOffset val="100"/>
        <c:noMultiLvlLbl val="0"/>
      </c:catAx>
      <c:valAx>
        <c:axId val="1488383007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8394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8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Function</c:v>
                </c:pt>
              </c:strCache>
            </c:strRef>
          </c:tx>
          <c:spPr>
            <a:solidFill>
              <a:schemeClr val="accent2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C44F-5846-8B50-E08EC4EBE9E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C44F-5846-8B50-E08EC4EBE9E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44F-5846-8B50-E08EC4EBE9E2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0" i="0" u="none" strike="noStrike">
                    <a:solidFill>
                      <a:schemeClr val="bg1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Supply chain, procurement &amp; ops</c:v>
                </c:pt>
                <c:pt idx="1">
                  <c:v>Customer service &amp; support</c:v>
                </c:pt>
                <c:pt idx="2">
                  <c:v>IT / software development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36.4</c:v>
                </c:pt>
                <c:pt idx="1">
                  <c:v>42.9</c:v>
                </c:pt>
                <c:pt idx="2">
                  <c:v>70.900000000000006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4F-5846-8B50-E08EC4EBE9E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191919"/>
            </a:solidFill>
            <a:prstDash val="solid"/>
            <a:round/>
          </a:ln>
        </c:spPr>
        <c:txPr>
          <a:bodyPr/>
          <a:lstStyle/>
          <a:p>
            <a:pPr>
              <a:defRPr sz="2400" b="0" i="0" u="none" strike="noStrike">
                <a:solidFill>
                  <a:schemeClr val="bg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0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0020701631763809"/>
          <c:y val="1.8679042702404208E-2"/>
          <c:w val="0.36314203919703225"/>
          <c:h val="0.9626419145951915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Operations</c:v>
                </c:pt>
                <c:pt idx="1">
                  <c:v>Customer Service</c:v>
                </c:pt>
                <c:pt idx="2">
                  <c:v>IT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0.442</c:v>
                </c:pt>
                <c:pt idx="1">
                  <c:v>0.443</c:v>
                </c:pt>
                <c:pt idx="2">
                  <c:v>0.78200000000000003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9D-419E-94B8-492D967ED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82146367"/>
        <c:axId val="982153087"/>
      </c:barChart>
      <c:catAx>
        <c:axId val="9821463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2153087"/>
        <c:crosses val="autoZero"/>
        <c:auto val="1"/>
        <c:lblAlgn val="ctr"/>
        <c:lblOffset val="100"/>
        <c:noMultiLvlLbl val="0"/>
      </c:catAx>
      <c:valAx>
        <c:axId val="982153087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9821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2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407150043283968"/>
          <c:y val="1.8679042702404208E-2"/>
          <c:w val="0.39330198170375047"/>
          <c:h val="0.9626419145951915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49C-4CB5-BBB4-94B2309B641B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085139628325548"/>
                      <c:h val="0.16212053191076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F84-4945-984D-D9407CB13304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626442070196265"/>
                      <c:h val="0.16212053191076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2F84-4945-984D-D9407CB13304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91651837679168"/>
                      <c:h val="0.1621205319107628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49C-4CB5-BBB4-94B2309B64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HR</c:v>
                </c:pt>
                <c:pt idx="1">
                  <c:v>Customer Service</c:v>
                </c:pt>
                <c:pt idx="2">
                  <c:v>IT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0.372</c:v>
                </c:pt>
                <c:pt idx="1">
                  <c:v>0.39600000000000002</c:v>
                </c:pt>
                <c:pt idx="2">
                  <c:v>0.57199999999999995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9C-4CB5-BBB4-94B2309B64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82146367"/>
        <c:axId val="982153087"/>
      </c:barChart>
      <c:catAx>
        <c:axId val="9821463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2153087"/>
        <c:crosses val="autoZero"/>
        <c:auto val="1"/>
        <c:lblAlgn val="ctr"/>
        <c:lblOffset val="100"/>
        <c:noMultiLvlLbl val="0"/>
      </c:catAx>
      <c:valAx>
        <c:axId val="982153087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9821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2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007387740107537"/>
          <c:y val="1.8679042702404208E-2"/>
          <c:w val="0.5905058016317829"/>
          <c:h val="0.9626419145951915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075-4739-8593-C5DF04C96EE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HR</c:v>
                </c:pt>
                <c:pt idx="1">
                  <c:v>Finance</c:v>
                </c:pt>
                <c:pt idx="2">
                  <c:v>IT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0.48</c:v>
                </c:pt>
                <c:pt idx="1">
                  <c:v>0.48</c:v>
                </c:pt>
                <c:pt idx="2">
                  <c:v>0.64500000000000002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075-4739-8593-C5DF04C96E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82146367"/>
        <c:axId val="982153087"/>
      </c:barChart>
      <c:catAx>
        <c:axId val="9821463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2153087"/>
        <c:crosses val="autoZero"/>
        <c:auto val="1"/>
        <c:lblAlgn val="ctr"/>
        <c:lblOffset val="100"/>
        <c:noMultiLvlLbl val="0"/>
      </c:catAx>
      <c:valAx>
        <c:axId val="982153087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982146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2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838448765332904"/>
          <c:y val="4.5730277926627559E-2"/>
          <c:w val="0.75798973060919683"/>
          <c:h val="0.83994400373308442"/>
        </c:manualLayout>
      </c:layout>
      <c:bubbleChart>
        <c:varyColors val="0"/>
        <c:ser>
          <c:idx val="0"/>
          <c:order val="0"/>
          <c:spPr>
            <a:solidFill>
              <a:schemeClr val="accent2"/>
            </a:solidFill>
          </c:spPr>
          <c:invertIfNegative val="0"/>
          <c:xVal>
            <c:numRef>
              <c:f>Sheet1!$A$1:$A$4</c:f>
              <c:numCache>
                <c:formatCode>General</c:formatCode>
                <c:ptCount val="4"/>
                <c:pt idx="0">
                  <c:v>91.409862663352996</c:v>
                </c:pt>
                <c:pt idx="1">
                  <c:v>209.67677347403301</c:v>
                </c:pt>
                <c:pt idx="2">
                  <c:v>154.87080744137802</c:v>
                </c:pt>
                <c:pt idx="3">
                  <c:v>184.87080744137799</c:v>
                </c:pt>
              </c:numCache>
            </c:numRef>
          </c:xVal>
          <c:yVal>
            <c:numRef>
              <c:f>Sheet1!$B$1:$B$4</c:f>
              <c:numCache>
                <c:formatCode>General</c:formatCode>
                <c:ptCount val="4"/>
                <c:pt idx="0">
                  <c:v>104.55492846183483</c:v>
                </c:pt>
              </c:numCache>
            </c:numRef>
          </c:yVal>
          <c:bubbleSize>
            <c:numRef>
              <c:f>Sheet1!$C$1:$C$4</c:f>
              <c:numCache>
                <c:formatCode>General</c:formatCode>
                <c:ptCount val="4"/>
                <c:pt idx="0">
                  <c:v>2.7192884263425539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CD07-4AF8-ADC4-5E19C4FCC064}"/>
            </c:ext>
          </c:extLst>
        </c:ser>
        <c:ser>
          <c:idx val="2"/>
          <c:order val="1"/>
          <c:spPr>
            <a:solidFill>
              <a:srgbClr val="FFC600"/>
            </a:solidFill>
          </c:spPr>
          <c:invertIfNegative val="0"/>
          <c:xVal>
            <c:numRef>
              <c:f>Sheet1!$A$1:$A$4</c:f>
              <c:numCache>
                <c:formatCode>General</c:formatCode>
                <c:ptCount val="4"/>
                <c:pt idx="0">
                  <c:v>91.409862663352996</c:v>
                </c:pt>
                <c:pt idx="1">
                  <c:v>209.67677347403301</c:v>
                </c:pt>
                <c:pt idx="2">
                  <c:v>154.87080744137802</c:v>
                </c:pt>
                <c:pt idx="3">
                  <c:v>184.87080744137799</c:v>
                </c:pt>
              </c:numCache>
            </c:numRef>
          </c:xVal>
          <c:yVal>
            <c:numRef>
              <c:f>Sheet1!$F$1:$F$4</c:f>
              <c:numCache>
                <c:formatCode>General</c:formatCode>
                <c:ptCount val="4"/>
                <c:pt idx="1">
                  <c:v>126.70708318220689</c:v>
                </c:pt>
              </c:numCache>
            </c:numRef>
          </c:yVal>
          <c:bubbleSize>
            <c:numRef>
              <c:f>Sheet1!$G$1:$G$4</c:f>
              <c:numCache>
                <c:formatCode>General</c:formatCode>
                <c:ptCount val="4"/>
                <c:pt idx="1">
                  <c:v>11.603319470104612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CD07-4AF8-ADC4-5E19C4FCC064}"/>
            </c:ext>
          </c:extLst>
        </c:ser>
        <c:ser>
          <c:idx val="3"/>
          <c:order val="2"/>
          <c:spPr>
            <a:solidFill>
              <a:schemeClr val="accent2"/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rgbClr val="1C1D84"/>
              </a:solidFill>
            </c:spPr>
            <c:extLst>
              <c:ext xmlns:c16="http://schemas.microsoft.com/office/drawing/2014/chart" uri="{C3380CC4-5D6E-409C-BE32-E72D297353CC}">
                <c16:uniqueId val="{00000003-CD07-4AF8-ADC4-5E19C4FCC064}"/>
              </c:ext>
            </c:extLst>
          </c:dPt>
          <c:dPt>
            <c:idx val="3"/>
            <c:invertIfNegative val="0"/>
            <c:bubble3D val="0"/>
            <c:spPr>
              <a:solidFill>
                <a:srgbClr val="166BF3"/>
              </a:solidFill>
            </c:spPr>
            <c:extLst>
              <c:ext xmlns:c16="http://schemas.microsoft.com/office/drawing/2014/chart" uri="{C3380CC4-5D6E-409C-BE32-E72D297353CC}">
                <c16:uniqueId val="{00000005-CD07-4AF8-ADC4-5E19C4FCC064}"/>
              </c:ext>
            </c:extLst>
          </c:dPt>
          <c:xVal>
            <c:numRef>
              <c:f>Sheet1!$A$1:$A$4</c:f>
              <c:numCache>
                <c:formatCode>General</c:formatCode>
                <c:ptCount val="4"/>
                <c:pt idx="0">
                  <c:v>91.409862663352996</c:v>
                </c:pt>
                <c:pt idx="1">
                  <c:v>209.67677347403301</c:v>
                </c:pt>
                <c:pt idx="2">
                  <c:v>154.87080744137802</c:v>
                </c:pt>
                <c:pt idx="3">
                  <c:v>184.87080744137799</c:v>
                </c:pt>
              </c:numCache>
            </c:numRef>
          </c:xVal>
          <c:yVal>
            <c:numRef>
              <c:f>Sheet1!$H$1:$H$4</c:f>
              <c:numCache>
                <c:formatCode>General</c:formatCode>
                <c:ptCount val="4"/>
                <c:pt idx="2">
                  <c:v>135.48943250575866</c:v>
                </c:pt>
                <c:pt idx="3">
                  <c:v>165.73698285430197</c:v>
                </c:pt>
              </c:numCache>
            </c:numRef>
          </c:yVal>
          <c:bubbleSize>
            <c:numRef>
              <c:f>Sheet1!$I$1:$I$4</c:f>
              <c:numCache>
                <c:formatCode>General</c:formatCode>
                <c:ptCount val="4"/>
                <c:pt idx="2">
                  <c:v>7.6825369600797488</c:v>
                </c:pt>
                <c:pt idx="3">
                  <c:v>6.5457862892675802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6-CD07-4AF8-ADC4-5E19C4FCC0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93"/>
        <c:showNegBubbles val="0"/>
        <c:axId val="358745152"/>
        <c:axId val="1"/>
      </c:bubbleChart>
      <c:valAx>
        <c:axId val="358745152"/>
        <c:scaling>
          <c:orientation val="minMax"/>
          <c:max val="250"/>
          <c:min val="0"/>
        </c:scaling>
        <c:delete val="0"/>
        <c:axPos val="b"/>
        <c:majorGridlines>
          <c:spPr>
            <a:ln>
              <a:noFill/>
            </a:ln>
          </c:spPr>
        </c:majorGridlines>
        <c:numFmt formatCode="#,##0&quot;%&quot;;&quot;-&quot;#,##0&quot;%&quot;" sourceLinked="0"/>
        <c:majorTickMark val="out"/>
        <c:minorTickMark val="none"/>
        <c:tickLblPos val="nextTo"/>
        <c:spPr>
          <a:ln w="9525" cmpd="sng" algn="ctr">
            <a:solidFill>
              <a:schemeClr val="bg1"/>
            </a:solidFill>
            <a:prstDash val="solid"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1"/>
        <c:crosses val="min"/>
        <c:crossBetween val="midCat"/>
        <c:majorUnit val="50"/>
      </c:valAx>
      <c:valAx>
        <c:axId val="1"/>
        <c:scaling>
          <c:orientation val="minMax"/>
          <c:min val="50"/>
        </c:scaling>
        <c:delete val="0"/>
        <c:axPos val="l"/>
        <c:majorGridlines>
          <c:spPr>
            <a:ln>
              <a:noFill/>
            </a:ln>
          </c:spPr>
        </c:majorGridlines>
        <c:numFmt formatCode="#,##0&quot;%&quot;;&quot;-&quot;#,##0&quot;%&quot;" sourceLinked="0"/>
        <c:majorTickMark val="out"/>
        <c:minorTickMark val="none"/>
        <c:tickLblPos val="nextTo"/>
        <c:spPr>
          <a:ln w="9525" cmpd="sng" algn="ctr">
            <a:solidFill>
              <a:schemeClr val="bg1"/>
            </a:solidFill>
            <a:prstDash val="solid"/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358745152"/>
        <c:crosses val="min"/>
        <c:crossBetween val="midCat"/>
        <c:majorUnit val="50"/>
      </c:valAx>
      <c:spPr>
        <a:ln>
          <a:noFill/>
        </a:ln>
      </c:spPr>
    </c:plotArea>
    <c:plotVisOnly val="0"/>
    <c:dispBlanksAs val="gap"/>
    <c:showDLblsOverMax val="1"/>
  </c:chart>
  <c:txPr>
    <a:bodyPr/>
    <a:lstStyle/>
    <a:p>
      <a:pPr>
        <a:defRPr sz="2400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706300674770051"/>
          <c:y val="9.0602624889330796E-2"/>
          <c:w val="0.69950761050600052"/>
          <c:h val="0.6603808865472334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Bespoke agents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2"/>
                <c:pt idx="0">
                  <c:v>2026</c:v>
                </c:pt>
                <c:pt idx="1">
                  <c:v>2030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2"/>
                <c:pt idx="0">
                  <c:v>5.2</c:v>
                </c:pt>
                <c:pt idx="1">
                  <c:v>97.4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17-4899-880F-D6AAB83C84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Standalone (SA) agents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2"/>
                <c:pt idx="0">
                  <c:v>2026</c:v>
                </c:pt>
                <c:pt idx="1">
                  <c:v>2030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2"/>
                <c:pt idx="0">
                  <c:v>19.600000000000001</c:v>
                </c:pt>
                <c:pt idx="1">
                  <c:v>556.4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17-4899-880F-D6AAB83C84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In-application (IA) agents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2"/>
                <c:pt idx="0">
                  <c:v>2026</c:v>
                </c:pt>
                <c:pt idx="1">
                  <c:v>2030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2"/>
                <c:pt idx="0">
                  <c:v>35.9</c:v>
                </c:pt>
                <c:pt idx="1">
                  <c:v>694.9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17-4899-880F-D6AAB83C84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Custom-configured agents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General</c:formatCode>
                <c:ptCount val="2"/>
                <c:pt idx="0">
                  <c:v>2026</c:v>
                </c:pt>
                <c:pt idx="1">
                  <c:v>2030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2"/>
                <c:pt idx="0">
                  <c:v>18.600000000000001</c:v>
                </c:pt>
                <c:pt idx="1">
                  <c:v>867.4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717-4899-880F-D6AAB83C84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8137184"/>
        <c:axId val="418137664"/>
      </c:barChart>
      <c:catAx>
        <c:axId val="41813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137664"/>
        <c:crosses val="autoZero"/>
        <c:auto val="1"/>
        <c:lblAlgn val="ctr"/>
        <c:lblOffset val="100"/>
        <c:noMultiLvlLbl val="0"/>
      </c:catAx>
      <c:valAx>
        <c:axId val="41813766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41813718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5.3067591513806384E-2"/>
          <c:y val="0.87742425423916881"/>
          <c:w val="0.92219856295622527"/>
          <c:h val="0.122575745760831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 rtl="0">
        <a:defRPr sz="4000">
          <a:solidFill>
            <a:schemeClr val="bg1"/>
          </a:solidFill>
          <a:latin typeface="+mn-lt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188232330333714E-2"/>
          <c:y val="0.11039069335083114"/>
          <c:w val="0.90781176766966631"/>
          <c:h val="0.788361220472440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accent4"/>
              </a:solidFill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  <c:pt idx="3">
                  <c:v>2029</c:v>
                </c:pt>
              </c:numCache>
            </c:numRef>
          </c:cat>
          <c:val>
            <c:numRef>
              <c:f>Sheet1!$B$2:$B$5</c:f>
              <c:numCache>
                <c:formatCode>#,##0</c:formatCode>
                <c:ptCount val="4"/>
                <c:pt idx="0">
                  <c:v>570698</c:v>
                </c:pt>
                <c:pt idx="1">
                  <c:v>763415</c:v>
                </c:pt>
                <c:pt idx="2">
                  <c:v>983527</c:v>
                </c:pt>
                <c:pt idx="3">
                  <c:v>1261921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8E-4370-BC3D-AAD55C46AB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3"/>
        <c:overlap val="-27"/>
        <c:axId val="2096991759"/>
        <c:axId val="2096992239"/>
      </c:barChart>
      <c:catAx>
        <c:axId val="2096991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96992239"/>
        <c:crosses val="autoZero"/>
        <c:auto val="1"/>
        <c:lblAlgn val="ctr"/>
        <c:lblOffset val="100"/>
        <c:noMultiLvlLbl val="0"/>
      </c:catAx>
      <c:valAx>
        <c:axId val="2096992239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96991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F13FC-ED72-FE46-9F83-B31414947C8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10DBC-9AEF-4E45-BE62-292087BD5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79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Agentic AI is moving from generating content to taking action across enterprise workflows.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opportunity is substantial, but every additional action creates questions about reliability, security, and accountability.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Today I’ll look at where adoption stands, what holds back scale, and what organizations need to rebuild.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The promise of agentic AI depends on our ability to make autonomous action dependable.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B10DBC-9AEF-4E45-BE62-292087BD53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09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DDA64-937D-5694-4101-56C3AE12E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5162A7-95EA-9E8B-8993-2227DABB52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35013" y="1173163"/>
            <a:ext cx="5632450" cy="31686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065E4B-48CB-EA89-5936-F035236C53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IDC forecasts 2.5 billion+ AI agents worldwide by 2030.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larger story is the activity those agents generate.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At that scale, the model projects 1.3 trillion daily actions and 82.5 trillion tokens per minute.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Annual delivery cost exceeds $106 billion.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Agent economics will become an operating issue, not simply a technology budget line.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These are forecasts, but they make infrastructure and governance challenge tangible.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As agents multiply, the cost and complexity of every action become enterprise concerns.</a:t>
            </a:r>
          </a:p>
          <a:p>
            <a:pPr algn="l">
              <a:lnSpc>
                <a:spcPct val="120000"/>
              </a:lnSpc>
            </a:pP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AE83D-7AF1-C05B-94AC-6D9FFC7DE3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717781-9425-4DE2-94B2-C4CA88460C61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9428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1C9D3-C487-0C18-40F9-B1F6800A0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E47998-E3A9-CE8F-7654-9EFA72F8A5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F675C6-1BC4-EFE0-2019-E6B546940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Organizations first expect operational efficiency and employee productivity.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Those are the easiest benefits to pursue and measure.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Their strategic priorities reach further: automation beyond manual tasks, innovation-led growth, and competitive advantage.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GenAI changed how people create.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Agentic AI changes how organizations act.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That shift raises the stakes: an agent’s output can trigger a decision or change a business process.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greatest value comes when agents move beyond efficiency to help organizations act in new ways.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97A37-B1B2-899D-CA03-8E37FA3B80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083FE4-5C00-4666-B049-376E432F974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37033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77424B-25AE-FE1F-C526-6FB2017D6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8EFD4E-D579-C6BC-9420-DFFFBAFFF6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46C2F4-C4F4-20F7-3726-815BB04E9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Non-human identities already outnumber human identities by 45 to 1 in the typical enterprise.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Each agent needs an identity, defined permissions, an owner, and a record of what it did.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Workforce effects matter too.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Leaders need to measure productivity gains alongside transition and trust risks.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Governance has to cover both sides of digital labor: what agents may do and how people are affected.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Treat every agent as an accountable participant in the enterprise.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C7DA2B-F62C-1D39-615B-163EA4763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717781-9425-4DE2-94B2-C4CA88460C6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438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23625-EE4F-51D4-0622-A694885AF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93ECAB-7799-43A3-B203-4A2399BD3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3637BD-ED6F-39FD-749B-9974E99FBF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IT and software development lead production deployment, with customer service and operations following.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Spending spans process automation, customer-facing work, decision support, and coding.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No single category absorbs the exposure.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 customer agent and a coding agent pose different risks, even when both use the same underlying model.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Organizations need controls that follow the workflow and its consequences, rather than one blanket agent policy.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Governance must follow agents into the varied workflows where they operate.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C5BFD3-7DFA-E685-7DD9-BEA44606FE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083FE4-5C00-4666-B049-376E432F974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6415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21DA0-F16B-49F5-864D-CE1BF91A3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750E60-129A-362D-8D7F-2E91C003FD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9DA1C0-249D-8D9F-0B8F-1006E18BB7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Software and IT, telecom, and banking are among the industries leading deployment.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functions differ by industry.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IT leads broadly, while customer service, finance, and HR also feature prominently.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These differences tell us where organizations see a practical path to production.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They also show why a universal agent architecture has to accommodate very different data, permissions, and approval requirements.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path to adoption differs by industry, but the need for dependable execution is shared.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77146-9497-2268-74CB-838829A81B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083FE4-5C00-4666-B049-376E432F974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4210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3E9D4-3A47-92E7-9352-53F9EF3C2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AD1D0B-E1C4-E6A7-D2B8-11C445E8A0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3F1A48-AE8B-649A-57A1-3ED3442CB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Production use is now widespread: 95.3% report at least one production agent workflow, with about 11 running concurrently on average.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Yet only about one in three organizations has implemented a cross-functional multiagent solution.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Fewer than half of proofs of concept reach production.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Connecting steps across departments is harder than launching an individual agent.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At scale, teams must manage handoffs, exceptions, recovery, and responsibility for the complete outcome.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Getting an agent into production is easier than trusting a complete workflow across functions.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DB88C4-D370-1223-2655-58CC78152D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083FE4-5C00-4666-B049-376E432F974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946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3029F-BE90-E98A-CED2-1518384B3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7428D0-085D-4FD5-ABAA-9A7DAD1443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EA4666-3FB9-543F-5B72-C40773DA2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sz="1400" dirty="0"/>
              <a:t>Walmart offers a useful example of organizing agents around distinct groups: shoppers, associates, partners, and developers. </a:t>
            </a:r>
          </a:p>
          <a:p>
            <a:pPr marL="171450" indent="-171450">
              <a:buFontTx/>
              <a:buChar char="-"/>
            </a:pPr>
            <a:r>
              <a:rPr lang="en-US" sz="1400" dirty="0"/>
              <a:t>Quote: "We've been building agents — fast — for every aspect of the business." (Suresh Kumar, Walmart CTO)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ambition goes beyond deploying many bots.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It is to make their capabilities useful across a large business.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Each group needs different tools and permissions, while the enterprise needs consistent oversight.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This is where the conversation shifts from agent count to operating model.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goal is a coordinated operating model, rather than a collection of useful bots.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F470C7-8752-240E-8D30-54118B4B1C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717781-9425-4DE2-94B2-C4CA88460C6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52911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In-application agents offer a fast path because they sit inside software people already use.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Standalone and custom-configured agents give organizations more flexibility across applications.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Bespoke agents address specialized needs but demand more technical effort.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chart shows different growth paths.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Choose the type according to the workflow, the required control, and the speed of deployment.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Organizations will need different kinds of agents for different jobs and levels of control.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083FE4-5C00-4666-B049-376E432F974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0388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68200-D3D4-8063-E4BB-4F96D38F7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6330AE-47AE-40E3-3AB1-1508EF495C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24BE9E-F727-0ABF-BB22-A51E967363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IDC expects custom-configured agents to become the leading type by 2030.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Standalone agents also gain ground as agent-to-agent interoperability matures.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In-application and bespoke agents remain useful for specialized work; this is a change in the mix, not the disappearance of a category.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implication is that agents will increasingly have to work across application boundaries.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Agents will increasingly have to work across application boundaries.</a:t>
            </a:r>
          </a:p>
          <a:p>
            <a:pPr marL="171450" indent="-171450" defTabSz="914400">
              <a:buFont typeface="Arial" panose="020B0604020202020204" pitchFamily="34" charset="0"/>
              <a:buChar char="•"/>
              <a:defRPr/>
            </a:pP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F5A82-C668-E889-E317-B21EF92311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083FE4-5C00-4666-B049-376E432F974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36181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AC16B-54CF-7337-F55C-6A51C3A5C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DE8DF7-ED43-9DA7-3CE9-874D6766B8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C237D1-08BE-4EB2-F63F-ABB41EA46A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Acceleration supplies timely compute and data. An agent cannot act well on stale context.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Orchestration coordinates agents, tools, and workflows across systems.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Resiliency keeps autonomous operations secure and recoverable when something fails.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Governance sets permissions, accountability, and the rules for human oversight.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Scaling requires infrastructure, orchestration, resiliency, and governance to advance together.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next slides show what rebuilding each layer means.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DE206D-218F-BFE0-AC8C-F0AFD56C47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083FE4-5C00-4666-B049-376E432F974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88583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Cyber recovery and resiliency lead the spending priorities shown here, at 38%.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Datacenter modernization and migration from on-premises to cloud each register 32%; core application modernization follows at 28%.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These are connected investments.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Agents need dependable infrastructure and applications that expose usable capabilities.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Organizations are funding the foundations for scale, even if they describe the projects using familiar IT categories.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Today’s modernization investments are laying the groundwork for tomorrow’s autonomous workflows.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083FE4-5C00-4666-B049-376E432F974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1073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CD22C-B5E5-B60B-08C6-01DEAC7A4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57C9E4-BDA7-9678-3ED4-58247A58EE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5F3DF2-E358-1E80-5980-6DC38FACE3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gap is stark: 92% say governing agents is critical, while 44% have implemented a policy.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Even a policy is only a start.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Teams need to enforce access, monitor actions, and intervene or roll back when necessary.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rollback and vulnerability examples illustrate the operational exposure behind the governance discussion.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defining risk is the distance between principles an organization has written down and controls it can apply in production.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Governance earns trust when teams can enforce it in production.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0C5F4-90E8-8E8F-A953-ADDC6BD849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083FE4-5C00-4666-B049-376E432F974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4002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IDC expects AI’s compute and data demands to push widespread cloud modernization by 2027.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AI-ready hybrid platforms must place workloads where performance, data access, and cost make sense.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Unified control planes help apply policy across clouds; sovereign environments add location and jurisdiction requirements.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FinOps for AI becomes essential as agent activity turns usage into a continuing cost.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Agents need timely data and compute placed where performance, cost, and policy allow.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083FE4-5C00-4666-B049-376E432F974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967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DCBF0-73AE-9B63-D1AA-025D52226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F1D78F-6EC0-28DD-B97A-64E5B47725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E5C8F4-B1EC-CA59-E9B4-C16E247A45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Cross-functional agents need to discover services, route work, and operate across SaaS and hybrid environments.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Application modernization matters because tightly coupled UI and workflow logic leave little for an agent to use safely.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Standardized APIs and clear permissions expose business capabilities without giving agents unrestricted access.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This is the practical bridge from isolated automation to coordinated work across departments.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400" dirty="0"/>
              <a:t>Orchestration works only when applications expose capabilities agents can use safely.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764426-B36A-2CED-4BD7-73F5A0CEE9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083FE4-5C00-4666-B049-376E432F974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0624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 majority of surveyed organizations expect higher IT spending in 2026 than in 2025.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IDC’s AI spending forecast rises from roughly $571 billion in 2026 to $1.26 trillion in 2029.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investment will extend beyond models into infrastructure, applications, security, and services.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commercial question is which suppliers help customers turn that spending into dependable outcomes.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investment opportunity is large, but customers will judge it by dependable outcomes.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083FE4-5C00-4666-B049-376E432F974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9301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Applications gain when they expose useful functions with clear permissions; tightly coupled, UI-bound workflows become a constraint.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Cloud platforms need to act as intelligent control planes for AI workloads, rather than simply provide generic capacity.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Security providers must help customers recover cleanly and quickly.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Services providers need repeatable, platform-enabled offerings.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competitive shift favors vendors that help enterprises orchestrate work, accelerate it, and recover when it fails.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winners will help customers coordinate agentic work and recover when it fails.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100" b="0" i="0" kern="1200" dirty="0">
              <a:solidFill>
                <a:schemeClr val="tx1"/>
              </a:solidFill>
              <a:effectLst/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083FE4-5C00-4666-B049-376E432F9741}" type="slidenum">
              <a:rPr kumimoji="0" lang="en-I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95749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Agentic AI has reached production, but cross-functional scale remains the harder step.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400" dirty="0"/>
              <a:t>The opportunity grows as organizations strengthen orchestration, infrastructure, resiliency, and governance together.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The test of agentic AI at scale is whether we can trust the whole workflow, from first action to final outcome.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I leave you with a final test: </a:t>
            </a:r>
            <a:r>
              <a:rPr lang="en-US" sz="1400" i="1" dirty="0"/>
              <a:t>Can we trust the whole workflow, from an agent’s first action through its final outcome?</a:t>
            </a:r>
            <a:endParaRPr lang="en-US" sz="14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sz="1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B10DBC-9AEF-4E45-BE62-292087BD537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47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079B310-2F14-298A-329D-CE7BDBCBD5C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-28291" y="-26505"/>
            <a:ext cx="12261832" cy="6897280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630447B-2CB8-BA88-9179-2A6968FE4C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6239" y="1676886"/>
            <a:ext cx="5619343" cy="1960908"/>
          </a:xfrm>
        </p:spPr>
        <p:txBody>
          <a:bodyPr/>
          <a:lstStyle>
            <a:lvl1pPr>
              <a:defRPr sz="54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9BF0DD93-0E1A-0A95-BE46-A2ECCB032F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6239" y="3802970"/>
            <a:ext cx="5619343" cy="1080528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2899A5C4-1182-43DE-5BF7-C7E1C0D2DE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6239" y="5048674"/>
            <a:ext cx="5619343" cy="40466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Locations(s)</a:t>
            </a:r>
          </a:p>
        </p:txBody>
      </p:sp>
      <p:sp>
        <p:nvSpPr>
          <p:cNvPr id="32" name="Text Placeholder 16">
            <a:extLst>
              <a:ext uri="{FF2B5EF4-FFF2-40B4-BE49-F238E27FC236}">
                <a16:creationId xmlns:a16="http://schemas.microsoft.com/office/drawing/2014/main" id="{0EB5046B-BCE0-0FA7-E8BF-569C9E7DA1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6239" y="5618518"/>
            <a:ext cx="5619343" cy="875120"/>
          </a:xfrm>
        </p:spPr>
        <p:txBody>
          <a:bodyPr/>
          <a:lstStyle>
            <a:lvl1pPr>
              <a:defRPr lang="en-US" sz="2000" dirty="0"/>
            </a:lvl1pPr>
          </a:lstStyle>
          <a:p>
            <a:pPr lvl="0"/>
            <a:r>
              <a:rPr lang="en-US" dirty="0"/>
              <a:t>[Presenter Name]</a:t>
            </a:r>
          </a:p>
          <a:p>
            <a:pPr lvl="0"/>
            <a:r>
              <a:rPr lang="en-US" dirty="0"/>
              <a:t>[Date]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87F3C51-1C93-8853-2808-82F3693CBDF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67092"/>
          <a:stretch>
            <a:fillRect/>
          </a:stretch>
        </p:blipFill>
        <p:spPr>
          <a:xfrm>
            <a:off x="580059" y="575848"/>
            <a:ext cx="1458566" cy="7239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ED11D5-BF40-862F-3B86-C0F85F2FF4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38625" y="726169"/>
            <a:ext cx="6005624" cy="445087"/>
          </a:xfrm>
        </p:spPr>
        <p:txBody>
          <a:bodyPr anchor="ctr"/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A6F5393-B0E9-F6B2-DAC5-B06F35C44003}"/>
              </a:ext>
            </a:extLst>
          </p:cNvPr>
          <p:cNvSpPr/>
          <p:nvPr userDrawn="1"/>
        </p:nvSpPr>
        <p:spPr>
          <a:xfrm>
            <a:off x="6771862" y="1229139"/>
            <a:ext cx="4611756" cy="4588566"/>
          </a:xfrm>
          <a:prstGeom prst="ellipse">
            <a:avLst/>
          </a:prstGeom>
          <a:solidFill>
            <a:schemeClr val="bg1">
              <a:alpha val="2052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033C444-92EC-7660-BB5A-20C22731823C}"/>
              </a:ext>
            </a:extLst>
          </p:cNvPr>
          <p:cNvSpPr/>
          <p:nvPr userDrawn="1"/>
        </p:nvSpPr>
        <p:spPr>
          <a:xfrm>
            <a:off x="7116151" y="1582368"/>
            <a:ext cx="3950400" cy="3930536"/>
          </a:xfrm>
          <a:prstGeom prst="ellipse">
            <a:avLst/>
          </a:prstGeom>
          <a:solidFill>
            <a:schemeClr val="bg1">
              <a:alpha val="5687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B04A74E-EC0F-52A7-ED2B-F6DD3BC95647}"/>
              </a:ext>
            </a:extLst>
          </p:cNvPr>
          <p:cNvSpPr/>
          <p:nvPr userDrawn="1"/>
        </p:nvSpPr>
        <p:spPr>
          <a:xfrm>
            <a:off x="7421216" y="1868555"/>
            <a:ext cx="3339549" cy="33395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7CABB74-5C24-0CE6-1EDA-5919ADD989C6}"/>
              </a:ext>
            </a:extLst>
          </p:cNvPr>
          <p:cNvSpPr/>
          <p:nvPr userDrawn="1"/>
        </p:nvSpPr>
        <p:spPr>
          <a:xfrm>
            <a:off x="10381430" y="914400"/>
            <a:ext cx="1438468" cy="1431235"/>
          </a:xfrm>
          <a:prstGeom prst="ellipse">
            <a:avLst/>
          </a:prstGeom>
          <a:solidFill>
            <a:schemeClr val="bg1">
              <a:alpha val="2052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6">
            <a:extLst>
              <a:ext uri="{FF2B5EF4-FFF2-40B4-BE49-F238E27FC236}">
                <a16:creationId xmlns:a16="http://schemas.microsoft.com/office/drawing/2014/main" id="{DBE23948-7289-3423-6881-939BFB3E2A8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567981" y="1105487"/>
            <a:ext cx="1067429" cy="1068068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D96FEA15-FC03-0BF5-E467-E6888B7666E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30" r="30"/>
          <a:stretch/>
        </p:blipFill>
        <p:spPr>
          <a:xfrm>
            <a:off x="6811861" y="1267413"/>
            <a:ext cx="4552836" cy="45555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50059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tx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421F8C5-E62E-B9A4-C303-2E36F17F91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9951" y="2514600"/>
            <a:ext cx="2560320" cy="1828800"/>
          </a:xfrm>
        </p:spPr>
        <p:txBody>
          <a:bodyPr anchor="ctr">
            <a:noAutofit/>
          </a:bodyPr>
          <a:lstStyle>
            <a:lvl1pPr algn="l">
              <a:defRPr sz="4000"/>
            </a:lvl1pPr>
          </a:lstStyle>
          <a:p>
            <a:r>
              <a:rPr lang="en-US" dirty="0"/>
              <a:t>Simple agenda example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5272650C-41BD-F443-2A96-F960148B0E3B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4543425" y="1600200"/>
            <a:ext cx="5486400" cy="36576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58366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Header">
    <p:bg>
      <p:bgPr>
        <a:solidFill>
          <a:schemeClr val="tx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112890-7138-5A48-33C8-A59CE5DE07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11576" r="11576"/>
          <a:stretch/>
        </p:blipFill>
        <p:spPr>
          <a:xfrm>
            <a:off x="-1" y="5910"/>
            <a:ext cx="9361259" cy="6852090"/>
          </a:xfrm>
          <a:prstGeom prst="rect">
            <a:avLst/>
          </a:prstGeom>
        </p:spPr>
      </p:pic>
      <p:sp>
        <p:nvSpPr>
          <p:cNvPr id="10" name="Google Shape;158;p26">
            <a:extLst>
              <a:ext uri="{FF2B5EF4-FFF2-40B4-BE49-F238E27FC236}">
                <a16:creationId xmlns:a16="http://schemas.microsoft.com/office/drawing/2014/main" id="{935F0C36-8C1C-C698-6EAA-0DC5DBF61E37}"/>
              </a:ext>
            </a:extLst>
          </p:cNvPr>
          <p:cNvSpPr txBox="1"/>
          <p:nvPr userDrawn="1"/>
        </p:nvSpPr>
        <p:spPr>
          <a:xfrm>
            <a:off x="2084293" y="6582137"/>
            <a:ext cx="3700462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oto Sans Symbols"/>
              <a:buNone/>
            </a:pPr>
            <a:r>
              <a:rPr lang="en-US" sz="8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Distribution is forbidden without written consent of IDC. All rights reserved.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1" name="Google Shape;283;g347b0cab0e1_2_158">
            <a:extLst>
              <a:ext uri="{FF2B5EF4-FFF2-40B4-BE49-F238E27FC236}">
                <a16:creationId xmlns:a16="http://schemas.microsoft.com/office/drawing/2014/main" id="{358ACDE6-D63B-D0C6-9CD9-C496E027A135}"/>
              </a:ext>
            </a:extLst>
          </p:cNvPr>
          <p:cNvSpPr txBox="1"/>
          <p:nvPr userDrawn="1"/>
        </p:nvSpPr>
        <p:spPr>
          <a:xfrm>
            <a:off x="206484" y="6582136"/>
            <a:ext cx="903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rPr>
              <a:t>© 2026 IDC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55C10D5-7819-9C09-9014-E4597E6A4C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15157" y="2700878"/>
            <a:ext cx="5975350" cy="2184929"/>
          </a:xfrm>
        </p:spPr>
        <p:txBody>
          <a:bodyPr anchor="b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section header title</a:t>
            </a:r>
          </a:p>
        </p:txBody>
      </p:sp>
      <p:sp>
        <p:nvSpPr>
          <p:cNvPr id="8" name="Google Shape;45;p46">
            <a:extLst>
              <a:ext uri="{FF2B5EF4-FFF2-40B4-BE49-F238E27FC236}">
                <a16:creationId xmlns:a16="http://schemas.microsoft.com/office/drawing/2014/main" id="{87229C4D-2580-A1AE-0678-FB6EFF51DC6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09783" y="5103064"/>
            <a:ext cx="7187549" cy="6119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100"/>
              </a:spcBef>
              <a:spcAft>
                <a:spcPts val="0"/>
              </a:spcAft>
              <a:buClr>
                <a:srgbClr val="191919"/>
              </a:buClr>
              <a:buSzPts val="1600"/>
              <a:buNone/>
              <a:defRPr sz="3200">
                <a:solidFill>
                  <a:schemeClr val="bg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78643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C97205-830F-CCCF-45A8-1985B41047E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43419" r="43419"/>
          <a:stretch/>
        </p:blipFill>
        <p:spPr>
          <a:xfrm>
            <a:off x="0" y="-19641"/>
            <a:ext cx="1613826" cy="68972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F55A9D-DC3A-429A-5C72-419160DA01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365" y="268039"/>
            <a:ext cx="9392522" cy="94725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add title (2 lines max)</a:t>
            </a:r>
          </a:p>
        </p:txBody>
      </p:sp>
      <p:sp>
        <p:nvSpPr>
          <p:cNvPr id="10" name="Google Shape;283;g347b0cab0e1_2_158">
            <a:extLst>
              <a:ext uri="{FF2B5EF4-FFF2-40B4-BE49-F238E27FC236}">
                <a16:creationId xmlns:a16="http://schemas.microsoft.com/office/drawing/2014/main" id="{AD8B5647-8813-6BBC-ED69-9518CCF8F1C0}"/>
              </a:ext>
            </a:extLst>
          </p:cNvPr>
          <p:cNvSpPr txBox="1"/>
          <p:nvPr userDrawn="1"/>
        </p:nvSpPr>
        <p:spPr>
          <a:xfrm>
            <a:off x="206484" y="6582136"/>
            <a:ext cx="903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rPr>
              <a:t>© 2026 IDC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1FB70D4D-BC3B-6F77-F1A7-A9AC5C9D61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10365" y="1478502"/>
            <a:ext cx="9392522" cy="7278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2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header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E5585358-19BD-8229-68C6-3DB30194F7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10365" y="2448434"/>
            <a:ext cx="9392522" cy="3830446"/>
          </a:xfrm>
          <a:prstGeom prst="rect">
            <a:avLst/>
          </a:prstGeom>
        </p:spPr>
        <p:txBody>
          <a:bodyPr>
            <a:noAutofit/>
          </a:bodyPr>
          <a:lstStyle>
            <a:lvl1pPr fontAlgn="t">
              <a:spcBef>
                <a:spcPts val="1000"/>
              </a:spcBef>
              <a:spcAft>
                <a:spcPts val="0"/>
              </a:spcAft>
              <a:defRPr b="0"/>
            </a:lvl1pPr>
            <a:lvl2pPr>
              <a:spcBef>
                <a:spcPts val="800"/>
              </a:spcBef>
              <a:spcAft>
                <a:spcPts val="0"/>
              </a:spcAft>
              <a:defRPr/>
            </a:lvl2pPr>
            <a:lvl3pPr>
              <a:spcBef>
                <a:spcPts val="800"/>
              </a:spcBef>
              <a:spcAft>
                <a:spcPts val="0"/>
              </a:spcAft>
              <a:defRPr/>
            </a:lvl3pPr>
            <a:lvl4pPr>
              <a:spcBef>
                <a:spcPts val="800"/>
              </a:spcBef>
              <a:spcAft>
                <a:spcPts val="0"/>
              </a:spcAft>
              <a:defRPr/>
            </a:lvl4pPr>
            <a:lvl5pPr>
              <a:spcBef>
                <a:spcPts val="800"/>
              </a:spcBef>
              <a:spcAft>
                <a:spcPts val="0"/>
              </a:spcAft>
              <a:defRPr/>
            </a:lvl5pPr>
            <a:lvl6pPr marL="1030288" indent="-231775">
              <a:defRPr/>
            </a:lvl6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9363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 column - 3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63AEA5-FA8A-FEA2-1F92-83FA3DD274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43419" r="43419"/>
          <a:stretch/>
        </p:blipFill>
        <p:spPr>
          <a:xfrm>
            <a:off x="0" y="-19641"/>
            <a:ext cx="1613826" cy="6897281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48406B8-2CE9-2908-35ED-77AE5A6006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23269" y="1558015"/>
            <a:ext cx="3018016" cy="7278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b="1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91AB5996-A9A3-54D9-37DE-C71BF04609A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23269" y="2527947"/>
            <a:ext cx="3018016" cy="3766836"/>
          </a:xfrm>
          <a:prstGeom prst="rect">
            <a:avLst/>
          </a:prstGeom>
        </p:spPr>
        <p:txBody>
          <a:bodyPr>
            <a:noAutofit/>
          </a:bodyPr>
          <a:lstStyle>
            <a:lvl1pPr fontAlgn="t">
              <a:spcBef>
                <a:spcPts val="1000"/>
              </a:spcBef>
              <a:spcAft>
                <a:spcPts val="0"/>
              </a:spcAft>
              <a:defRPr b="0"/>
            </a:lvl1pPr>
            <a:lvl2pPr>
              <a:spcBef>
                <a:spcPts val="800"/>
              </a:spcBef>
              <a:spcAft>
                <a:spcPts val="0"/>
              </a:spcAft>
              <a:defRPr/>
            </a:lvl2pPr>
            <a:lvl3pPr>
              <a:spcBef>
                <a:spcPts val="800"/>
              </a:spcBef>
              <a:spcAft>
                <a:spcPts val="0"/>
              </a:spcAft>
              <a:defRPr/>
            </a:lvl3pPr>
            <a:lvl4pPr>
              <a:spcBef>
                <a:spcPts val="800"/>
              </a:spcBef>
              <a:spcAft>
                <a:spcPts val="0"/>
              </a:spcAft>
              <a:defRPr/>
            </a:lvl4pPr>
            <a:lvl5pPr>
              <a:spcBef>
                <a:spcPts val="800"/>
              </a:spcBef>
              <a:spcAft>
                <a:spcPts val="0"/>
              </a:spcAft>
              <a:defRPr/>
            </a:lvl5pPr>
            <a:lvl6pPr marL="1030288" indent="-231775">
              <a:defRPr/>
            </a:lvl6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911F4D68-594D-2EF3-03CF-0C19DDCC24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14861" y="1558015"/>
            <a:ext cx="3018016" cy="7278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FD714A94-A779-D628-9F0E-40783BA852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14861" y="2527947"/>
            <a:ext cx="3018016" cy="3766836"/>
          </a:xfrm>
          <a:prstGeom prst="rect">
            <a:avLst/>
          </a:prstGeom>
        </p:spPr>
        <p:txBody>
          <a:bodyPr>
            <a:noAutofit/>
          </a:bodyPr>
          <a:lstStyle>
            <a:lvl1pPr fontAlgn="t">
              <a:spcBef>
                <a:spcPts val="1000"/>
              </a:spcBef>
              <a:spcAft>
                <a:spcPts val="0"/>
              </a:spcAft>
              <a:defRPr b="0"/>
            </a:lvl1pPr>
            <a:lvl2pPr>
              <a:spcBef>
                <a:spcPts val="800"/>
              </a:spcBef>
              <a:spcAft>
                <a:spcPts val="0"/>
              </a:spcAft>
              <a:defRPr/>
            </a:lvl2pPr>
            <a:lvl3pPr>
              <a:spcBef>
                <a:spcPts val="800"/>
              </a:spcBef>
              <a:spcAft>
                <a:spcPts val="0"/>
              </a:spcAft>
              <a:defRPr/>
            </a:lvl3pPr>
            <a:lvl4pPr>
              <a:spcBef>
                <a:spcPts val="800"/>
              </a:spcBef>
              <a:spcAft>
                <a:spcPts val="0"/>
              </a:spcAft>
              <a:defRPr/>
            </a:lvl4pPr>
            <a:lvl5pPr marL="1030288" indent="-231775">
              <a:spcBef>
                <a:spcPts val="800"/>
              </a:spcBef>
              <a:spcAft>
                <a:spcPts val="0"/>
              </a:spcAft>
              <a:defRPr/>
            </a:lvl5pPr>
            <a:lvl6pPr marL="1030288" indent="-231775">
              <a:defRPr/>
            </a:lvl6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8BB8AC26-874A-8433-4B5A-C3D1A4256DE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706453" y="1558015"/>
            <a:ext cx="3018016" cy="7278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6730FEEE-F508-6ED0-0956-64AF1129EB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706453" y="2527947"/>
            <a:ext cx="3018016" cy="3766836"/>
          </a:xfrm>
          <a:prstGeom prst="rect">
            <a:avLst/>
          </a:prstGeom>
        </p:spPr>
        <p:txBody>
          <a:bodyPr>
            <a:noAutofit/>
          </a:bodyPr>
          <a:lstStyle>
            <a:lvl1pPr fontAlgn="t">
              <a:spcBef>
                <a:spcPts val="1000"/>
              </a:spcBef>
              <a:spcAft>
                <a:spcPts val="0"/>
              </a:spcAft>
              <a:defRPr b="0"/>
            </a:lvl1pPr>
            <a:lvl2pPr>
              <a:spcBef>
                <a:spcPts val="800"/>
              </a:spcBef>
              <a:spcAft>
                <a:spcPts val="0"/>
              </a:spcAft>
              <a:defRPr/>
            </a:lvl2pPr>
            <a:lvl3pPr>
              <a:spcBef>
                <a:spcPts val="800"/>
              </a:spcBef>
              <a:spcAft>
                <a:spcPts val="0"/>
              </a:spcAft>
              <a:defRPr/>
            </a:lvl3pPr>
            <a:lvl4pPr>
              <a:spcBef>
                <a:spcPts val="800"/>
              </a:spcBef>
              <a:spcAft>
                <a:spcPts val="0"/>
              </a:spcAft>
              <a:defRPr/>
            </a:lvl4pPr>
            <a:lvl5pPr>
              <a:spcBef>
                <a:spcPts val="800"/>
              </a:spcBef>
              <a:spcAft>
                <a:spcPts val="0"/>
              </a:spcAft>
              <a:defRPr/>
            </a:lvl5pPr>
            <a:lvl6pPr marL="1030288" indent="-231775">
              <a:defRPr/>
            </a:lvl6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Google Shape;283;g347b0cab0e1_2_158">
            <a:extLst>
              <a:ext uri="{FF2B5EF4-FFF2-40B4-BE49-F238E27FC236}">
                <a16:creationId xmlns:a16="http://schemas.microsoft.com/office/drawing/2014/main" id="{6062767D-2753-2838-0C71-A60FF6380D4F}"/>
              </a:ext>
            </a:extLst>
          </p:cNvPr>
          <p:cNvSpPr txBox="1"/>
          <p:nvPr userDrawn="1"/>
        </p:nvSpPr>
        <p:spPr>
          <a:xfrm>
            <a:off x="206484" y="6582136"/>
            <a:ext cx="903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rPr>
              <a:t>© 2026 IDC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CC5CD4B-F5CC-B05B-2736-47627E7112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365" y="268039"/>
            <a:ext cx="9614104" cy="94725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add title (2 lines max)</a:t>
            </a:r>
          </a:p>
        </p:txBody>
      </p:sp>
    </p:spTree>
    <p:extLst>
      <p:ext uri="{BB962C8B-B14F-4D97-AF65-F5344CB8AC3E}">
        <p14:creationId xmlns:p14="http://schemas.microsoft.com/office/powerpoint/2010/main" val="2271017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Graphic Column w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CCC0D08-D186-FA5A-4CDE-A600DEC43E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31970" r="31970"/>
          <a:stretch/>
        </p:blipFill>
        <p:spPr>
          <a:xfrm>
            <a:off x="0" y="-19641"/>
            <a:ext cx="4421738" cy="6897281"/>
          </a:xfrm>
          <a:prstGeom prst="rect">
            <a:avLst/>
          </a:prstGeom>
        </p:spPr>
      </p:pic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B37FAE8B-3F61-880D-02A7-0040C309668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6677" y="3436990"/>
            <a:ext cx="3488122" cy="1262010"/>
          </a:xfrm>
          <a:noFill/>
        </p:spPr>
        <p:txBody>
          <a:bodyPr anchor="t">
            <a:noAutofit/>
          </a:bodyPr>
          <a:lstStyle>
            <a:lvl1pPr marL="285750" indent="-285750">
              <a:buFontTx/>
              <a:buBlip>
                <a:blip r:embed="rId3"/>
              </a:buBlip>
              <a:defRPr sz="2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add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F55A9D-DC3A-429A-5C72-419160DA01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678" y="1738858"/>
            <a:ext cx="3488122" cy="1438173"/>
          </a:xfrm>
          <a:noFill/>
        </p:spPr>
        <p:txBody>
          <a:bodyPr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 (3 lines max)</a:t>
            </a:r>
          </a:p>
        </p:txBody>
      </p:sp>
      <p:sp>
        <p:nvSpPr>
          <p:cNvPr id="4" name="Google Shape;283;g347b0cab0e1_2_158">
            <a:extLst>
              <a:ext uri="{FF2B5EF4-FFF2-40B4-BE49-F238E27FC236}">
                <a16:creationId xmlns:a16="http://schemas.microsoft.com/office/drawing/2014/main" id="{B867DADA-1530-57D5-675B-9FE7F0CBEF46}"/>
              </a:ext>
            </a:extLst>
          </p:cNvPr>
          <p:cNvSpPr txBox="1"/>
          <p:nvPr userDrawn="1"/>
        </p:nvSpPr>
        <p:spPr>
          <a:xfrm>
            <a:off x="206484" y="6582136"/>
            <a:ext cx="903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 dirty="0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rPr>
              <a:t>© 2026 IDC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944E1E-67B8-E338-4CD0-92C1467A621A}"/>
              </a:ext>
            </a:extLst>
          </p:cNvPr>
          <p:cNvSpPr/>
          <p:nvPr userDrawn="1"/>
        </p:nvSpPr>
        <p:spPr>
          <a:xfrm>
            <a:off x="4421737" y="6133389"/>
            <a:ext cx="1091317" cy="727836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BAEA1E6-2E31-1BE1-59F6-3500610DA5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04479" y="414021"/>
            <a:ext cx="3200400" cy="72783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17AEDE8-8B57-A769-0996-8E0BB37AF2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4479" y="1338983"/>
            <a:ext cx="3200400" cy="4794406"/>
          </a:xfrm>
          <a:noFill/>
        </p:spPr>
        <p:txBody>
          <a:bodyPr>
            <a:noAutofit/>
          </a:bodyPr>
          <a:lstStyle>
            <a:lvl1pPr fontAlgn="t">
              <a:spcBef>
                <a:spcPts val="1000"/>
              </a:spcBef>
              <a:spcAft>
                <a:spcPts val="0"/>
              </a:spcAft>
              <a:defRPr b="0">
                <a:solidFill>
                  <a:schemeClr val="bg1"/>
                </a:solidFill>
              </a:defRPr>
            </a:lvl1pPr>
            <a:lvl2pPr>
              <a:spcBef>
                <a:spcPts val="800"/>
              </a:spcBef>
              <a:spcAft>
                <a:spcPts val="0"/>
              </a:spcAft>
              <a:defRPr/>
            </a:lvl2pPr>
            <a:lvl3pPr>
              <a:spcBef>
                <a:spcPts val="800"/>
              </a:spcBef>
              <a:spcAft>
                <a:spcPts val="0"/>
              </a:spcAft>
              <a:defRPr/>
            </a:lvl3pPr>
            <a:lvl4pPr>
              <a:spcBef>
                <a:spcPts val="800"/>
              </a:spcBef>
              <a:spcAft>
                <a:spcPts val="0"/>
              </a:spcAft>
              <a:defRPr/>
            </a:lvl4pPr>
            <a:lvl5pPr>
              <a:spcBef>
                <a:spcPts val="800"/>
              </a:spcBef>
              <a:spcAft>
                <a:spcPts val="0"/>
              </a:spcAft>
              <a:defRPr/>
            </a:lvl5pPr>
            <a:lvl6pPr marL="1030288" indent="-230188">
              <a:defRPr/>
            </a:lvl6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B8F9785-8454-CF74-90BE-99AA541E91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8649" y="414021"/>
            <a:ext cx="3200400" cy="72783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E151797-92C9-0977-81ED-39A3DC318E2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8649" y="1338983"/>
            <a:ext cx="3200400" cy="4794406"/>
          </a:xfrm>
          <a:noFill/>
        </p:spPr>
        <p:txBody>
          <a:bodyPr>
            <a:noAutofit/>
          </a:bodyPr>
          <a:lstStyle>
            <a:lvl1pPr fontAlgn="t">
              <a:spcBef>
                <a:spcPts val="1000"/>
              </a:spcBef>
              <a:spcAft>
                <a:spcPts val="0"/>
              </a:spcAft>
              <a:defRPr b="0">
                <a:solidFill>
                  <a:schemeClr val="bg1"/>
                </a:solidFill>
              </a:defRPr>
            </a:lvl1pPr>
            <a:lvl2pPr>
              <a:spcBef>
                <a:spcPts val="800"/>
              </a:spcBef>
              <a:spcAft>
                <a:spcPts val="0"/>
              </a:spcAft>
              <a:defRPr/>
            </a:lvl2pPr>
            <a:lvl3pPr>
              <a:spcBef>
                <a:spcPts val="800"/>
              </a:spcBef>
              <a:spcAft>
                <a:spcPts val="0"/>
              </a:spcAft>
              <a:defRPr/>
            </a:lvl3pPr>
            <a:lvl4pPr>
              <a:spcBef>
                <a:spcPts val="800"/>
              </a:spcBef>
              <a:spcAft>
                <a:spcPts val="0"/>
              </a:spcAft>
              <a:defRPr/>
            </a:lvl4pPr>
            <a:lvl5pPr>
              <a:spcBef>
                <a:spcPts val="800"/>
              </a:spcBef>
              <a:spcAft>
                <a:spcPts val="0"/>
              </a:spcAft>
              <a:defRPr/>
            </a:lvl5pPr>
            <a:lvl6pPr marL="1030288" indent="-230188">
              <a:defRPr/>
            </a:lvl6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Google Shape;158;p26">
            <a:extLst>
              <a:ext uri="{FF2B5EF4-FFF2-40B4-BE49-F238E27FC236}">
                <a16:creationId xmlns:a16="http://schemas.microsoft.com/office/drawing/2014/main" id="{718A2105-BF6C-8613-5589-2071EF131F50}"/>
              </a:ext>
            </a:extLst>
          </p:cNvPr>
          <p:cNvSpPr txBox="1"/>
          <p:nvPr userDrawn="1"/>
        </p:nvSpPr>
        <p:spPr>
          <a:xfrm>
            <a:off x="4729572" y="6582136"/>
            <a:ext cx="3700462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oto Sans Symbols"/>
              <a:buNone/>
            </a:pPr>
            <a:r>
              <a:rPr lang="en-US" sz="800" b="0" i="0" u="none" strike="noStrike" cap="none">
                <a:solidFill>
                  <a:srgbClr val="191919"/>
                </a:solidFill>
                <a:latin typeface="Arial"/>
                <a:ea typeface="Arial"/>
                <a:cs typeface="Arial"/>
                <a:sym typeface="Arial"/>
              </a:rPr>
              <a:t>Distribution is forbidden without written consent of IDC. All rights reserved.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78097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55A9D-DC3A-429A-5C72-419160DA01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9571" y="227645"/>
            <a:ext cx="6971362" cy="1148979"/>
          </a:xfrm>
          <a:noFill/>
        </p:spPr>
        <p:txBody>
          <a:bodyPr anchor="b"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 (2 lines max)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944E1E-67B8-E338-4CD0-92C1467A621A}"/>
              </a:ext>
            </a:extLst>
          </p:cNvPr>
          <p:cNvSpPr/>
          <p:nvPr userDrawn="1"/>
        </p:nvSpPr>
        <p:spPr>
          <a:xfrm>
            <a:off x="4421737" y="6133389"/>
            <a:ext cx="1091317" cy="727836"/>
          </a:xfrm>
          <a:prstGeom prst="rect">
            <a:avLst/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BAEA1E6-2E31-1BE1-59F6-3500610DA5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29571" y="1735203"/>
            <a:ext cx="3154680" cy="72783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17AEDE8-8B57-A769-0996-8E0BB37AF2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29571" y="2660165"/>
            <a:ext cx="3154680" cy="3403839"/>
          </a:xfrm>
          <a:noFill/>
        </p:spPr>
        <p:txBody>
          <a:bodyPr>
            <a:noAutofit/>
          </a:bodyPr>
          <a:lstStyle>
            <a:lvl1pPr fontAlgn="t">
              <a:spcBef>
                <a:spcPts val="1000"/>
              </a:spcBef>
              <a:spcAft>
                <a:spcPts val="0"/>
              </a:spcAft>
              <a:defRPr b="0">
                <a:solidFill>
                  <a:schemeClr val="bg1"/>
                </a:solidFill>
              </a:defRPr>
            </a:lvl1pPr>
            <a:lvl2pPr>
              <a:spcBef>
                <a:spcPts val="80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2pPr>
            <a:lvl3pPr>
              <a:spcBef>
                <a:spcPts val="80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3pPr>
            <a:lvl4pPr>
              <a:spcBef>
                <a:spcPts val="80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4pPr>
            <a:lvl5pPr>
              <a:spcBef>
                <a:spcPts val="80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5pPr>
            <a:lvl6pPr marL="1030288" indent="-230188">
              <a:defRPr/>
            </a:lvl6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B8F9785-8454-CF74-90BE-99AA541E91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58571" y="1735203"/>
            <a:ext cx="3154680" cy="727835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AE151797-92C9-0977-81ED-39A3DC318E2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58571" y="2660165"/>
            <a:ext cx="3154680" cy="3403839"/>
          </a:xfrm>
          <a:noFill/>
        </p:spPr>
        <p:txBody>
          <a:bodyPr>
            <a:noAutofit/>
          </a:bodyPr>
          <a:lstStyle>
            <a:lvl1pPr fontAlgn="t">
              <a:spcBef>
                <a:spcPts val="1000"/>
              </a:spcBef>
              <a:spcAft>
                <a:spcPts val="0"/>
              </a:spcAft>
              <a:defRPr b="0">
                <a:solidFill>
                  <a:schemeClr val="bg1"/>
                </a:solidFill>
              </a:defRPr>
            </a:lvl1pPr>
            <a:lvl2pPr>
              <a:spcBef>
                <a:spcPts val="80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2pPr>
            <a:lvl3pPr>
              <a:spcBef>
                <a:spcPts val="80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3pPr>
            <a:lvl4pPr>
              <a:spcBef>
                <a:spcPts val="80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4pPr>
            <a:lvl5pPr>
              <a:spcBef>
                <a:spcPts val="800"/>
              </a:spcBef>
              <a:spcAft>
                <a:spcPts val="0"/>
              </a:spcAft>
              <a:defRPr>
                <a:solidFill>
                  <a:schemeClr val="bg1"/>
                </a:solidFill>
              </a:defRPr>
            </a:lvl5pPr>
            <a:lvl6pPr marL="1030288" indent="-230188">
              <a:defRPr/>
            </a:lvl6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Google Shape;158;p26">
            <a:extLst>
              <a:ext uri="{FF2B5EF4-FFF2-40B4-BE49-F238E27FC236}">
                <a16:creationId xmlns:a16="http://schemas.microsoft.com/office/drawing/2014/main" id="{718A2105-BF6C-8613-5589-2071EF131F50}"/>
              </a:ext>
            </a:extLst>
          </p:cNvPr>
          <p:cNvSpPr txBox="1"/>
          <p:nvPr userDrawn="1"/>
        </p:nvSpPr>
        <p:spPr>
          <a:xfrm>
            <a:off x="4729572" y="6582136"/>
            <a:ext cx="3700462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oto Sans Symbols"/>
              <a:buNone/>
            </a:pPr>
            <a:r>
              <a:rPr lang="en-US" sz="8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Distribution is forbidden without written consent of IDC. All rights reserved.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443C0DF-66FD-A670-8FDF-DA2176CA300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4421737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Google Shape;283;g347b0cab0e1_2_158">
            <a:extLst>
              <a:ext uri="{FF2B5EF4-FFF2-40B4-BE49-F238E27FC236}">
                <a16:creationId xmlns:a16="http://schemas.microsoft.com/office/drawing/2014/main" id="{B867DADA-1530-57D5-675B-9FE7F0CBEF46}"/>
              </a:ext>
            </a:extLst>
          </p:cNvPr>
          <p:cNvSpPr txBox="1"/>
          <p:nvPr userDrawn="1"/>
        </p:nvSpPr>
        <p:spPr>
          <a:xfrm>
            <a:off x="206484" y="6582136"/>
            <a:ext cx="903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© 2026 IDC, Inc.</a:t>
            </a:r>
            <a:endParaRPr sz="8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3847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3 Columns">
    <p:bg>
      <p:bgPr>
        <a:solidFill>
          <a:schemeClr val="tx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FA0A0FC3-EF2E-EE3D-8241-8FAA0020774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5397" y="3429000"/>
            <a:ext cx="3200400" cy="2671762"/>
          </a:xfrm>
        </p:spPr>
        <p:txBody>
          <a:bodyPr/>
          <a:lstStyle>
            <a:lvl1pPr marL="0" indent="0">
              <a:buClr>
                <a:schemeClr val="accent2"/>
              </a:buClr>
              <a:buNone/>
              <a:defRPr b="0"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  <a:lvl6pPr marL="1030288" indent="-230188">
              <a:defRPr/>
            </a:lvl6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28ADEED-8F03-5DCA-EB29-66296F6D706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012197" y="1489749"/>
            <a:ext cx="1066800" cy="10668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FE344D12-4FD4-F69F-1866-6E5EC620673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578357" y="1489749"/>
            <a:ext cx="1066800" cy="10668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DF99C8E4-D9F1-594F-8C00-6E6FD3F7C41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144517" y="1489749"/>
            <a:ext cx="1066800" cy="10668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76DABD12-C02F-2B17-53A7-089F53EF6B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11557" y="3429000"/>
            <a:ext cx="3200400" cy="2671762"/>
          </a:xfrm>
        </p:spPr>
        <p:txBody>
          <a:bodyPr/>
          <a:lstStyle>
            <a:lvl1pPr marL="0" indent="0">
              <a:buClr>
                <a:schemeClr val="accent2"/>
              </a:buClr>
              <a:buNone/>
              <a:defRPr b="0"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  <a:lvl6pPr marL="1030288" indent="-230188">
              <a:defRPr/>
            </a:lvl6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CE29097F-10ED-DC5F-C5FF-BEE00E0A428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77717" y="3429000"/>
            <a:ext cx="3200400" cy="2671762"/>
          </a:xfrm>
        </p:spPr>
        <p:txBody>
          <a:bodyPr/>
          <a:lstStyle>
            <a:lvl1pPr marL="0" indent="0">
              <a:buClr>
                <a:schemeClr val="accent2"/>
              </a:buClr>
              <a:buNone/>
              <a:defRPr b="0"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  <a:lvl6pPr marL="1030288" indent="-230188">
              <a:defRPr/>
            </a:lvl6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2DD4452E-628B-709D-67A9-6011423A2DF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45397" y="2705100"/>
            <a:ext cx="3200400" cy="609600"/>
          </a:xfr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n-US" b="1" dirty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169245C5-CDA8-B2F9-D9C7-F12274014D3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511557" y="2705100"/>
            <a:ext cx="3200400" cy="609600"/>
          </a:xfr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n-US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0C297FDC-2616-B387-9E0E-FA37E5FC137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077717" y="2705100"/>
            <a:ext cx="3200400" cy="609600"/>
          </a:xfr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lang="en-US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AC16A02-064E-D050-10F8-53A2E0621290}"/>
              </a:ext>
            </a:extLst>
          </p:cNvPr>
          <p:cNvCxnSpPr/>
          <p:nvPr userDrawn="1"/>
        </p:nvCxnSpPr>
        <p:spPr>
          <a:xfrm>
            <a:off x="4328677" y="2705100"/>
            <a:ext cx="0" cy="3472180"/>
          </a:xfrm>
          <a:prstGeom prst="line">
            <a:avLst/>
          </a:prstGeom>
          <a:ln cap="rnd">
            <a:solidFill>
              <a:schemeClr val="accent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5208127-391A-3C77-E562-E21D7FBD06BA}"/>
              </a:ext>
            </a:extLst>
          </p:cNvPr>
          <p:cNvCxnSpPr/>
          <p:nvPr userDrawn="1"/>
        </p:nvCxnSpPr>
        <p:spPr>
          <a:xfrm>
            <a:off x="7894837" y="2705100"/>
            <a:ext cx="0" cy="3472180"/>
          </a:xfrm>
          <a:prstGeom prst="line">
            <a:avLst/>
          </a:prstGeom>
          <a:ln cap="rnd">
            <a:solidFill>
              <a:schemeClr val="accent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F421F8C5-E62E-B9A4-C303-2E36F17F91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397" y="144981"/>
            <a:ext cx="10332720" cy="978729"/>
          </a:xfrm>
        </p:spPr>
        <p:txBody>
          <a:bodyPr anchor="b">
            <a:noAutofit/>
          </a:bodyPr>
          <a:lstStyle>
            <a:lvl1pPr algn="l">
              <a:defRPr sz="3600"/>
            </a:lvl1pPr>
          </a:lstStyle>
          <a:p>
            <a:r>
              <a:rPr lang="en-US" dirty="0"/>
              <a:t>Click to add title in sentence case (2 lines max)</a:t>
            </a:r>
          </a:p>
        </p:txBody>
      </p:sp>
    </p:spTree>
    <p:extLst>
      <p:ext uri="{BB962C8B-B14F-4D97-AF65-F5344CB8AC3E}">
        <p14:creationId xmlns:p14="http://schemas.microsoft.com/office/powerpoint/2010/main" val="3144374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98B7226-B199-E011-2297-FD5D786E3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397" y="144981"/>
            <a:ext cx="10332720" cy="978729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 in sentence case (2 lines max)</a:t>
            </a:r>
          </a:p>
        </p:txBody>
      </p:sp>
    </p:spTree>
    <p:extLst>
      <p:ext uri="{BB962C8B-B14F-4D97-AF65-F5344CB8AC3E}">
        <p14:creationId xmlns:p14="http://schemas.microsoft.com/office/powerpoint/2010/main" val="2201562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98B7226-B199-E011-2297-FD5D786E3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397" y="144981"/>
            <a:ext cx="10332720" cy="978729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 in sentence case (2 lines max)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7C5EA0-0013-373D-6AAC-775EA5BFFF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0895" y="1395413"/>
            <a:ext cx="10332720" cy="4754880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  <a:lvl6pPr marL="1030288" indent="-230188">
              <a:defRPr/>
            </a:lvl6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2309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98B7226-B199-E011-2297-FD5D786E3C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397" y="144981"/>
            <a:ext cx="10332720" cy="978729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 in sentence case (2 lines max)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87E7696E-70E8-1E5E-7902-F8DA823F1132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877317" y="1395413"/>
            <a:ext cx="6400800" cy="475488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9897C21-C0A0-153E-6455-B521B8AC50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895" y="1395413"/>
            <a:ext cx="3657600" cy="4754880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  <a:lvl6pPr marL="1030288" indent="-230188">
              <a:defRPr/>
            </a:lvl6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2008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87E7696E-70E8-1E5E-7902-F8DA823F1132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960895" y="1395413"/>
            <a:ext cx="10332720" cy="475488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A54A43-DB43-2516-E0A8-627757105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397" y="144981"/>
            <a:ext cx="10332720" cy="978729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add title in sentence case (2 lines max)</a:t>
            </a:r>
          </a:p>
        </p:txBody>
      </p:sp>
    </p:spTree>
    <p:extLst>
      <p:ext uri="{BB962C8B-B14F-4D97-AF65-F5344CB8AC3E}">
        <p14:creationId xmlns:p14="http://schemas.microsoft.com/office/powerpoint/2010/main" val="1041763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2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87E7696E-70E8-1E5E-7902-F8DA823F1132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960895" y="1395413"/>
            <a:ext cx="5029200" cy="475488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2" name="Chart Placeholder 2">
            <a:extLst>
              <a:ext uri="{FF2B5EF4-FFF2-40B4-BE49-F238E27FC236}">
                <a16:creationId xmlns:a16="http://schemas.microsoft.com/office/drawing/2014/main" id="{B9EF6270-4EE9-79C8-17CC-10C96CC5F81D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248917" y="1395413"/>
            <a:ext cx="5029200" cy="475488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51F60C-D8A4-A7E6-57F5-416950AC4D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397" y="144981"/>
            <a:ext cx="10332720" cy="978729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 in sentence case (2 lines max)</a:t>
            </a:r>
          </a:p>
        </p:txBody>
      </p:sp>
    </p:spTree>
    <p:extLst>
      <p:ext uri="{BB962C8B-B14F-4D97-AF65-F5344CB8AC3E}">
        <p14:creationId xmlns:p14="http://schemas.microsoft.com/office/powerpoint/2010/main" val="1526983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 +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E51F60C-D8A4-A7E6-57F5-416950AC4D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397" y="144981"/>
            <a:ext cx="10332720" cy="978729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 in sentence case (2 lines max)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E362506-DD14-1A16-F10B-F0AA8A274DC2}"/>
              </a:ext>
            </a:extLst>
          </p:cNvPr>
          <p:cNvGrpSpPr/>
          <p:nvPr userDrawn="1"/>
        </p:nvGrpSpPr>
        <p:grpSpPr>
          <a:xfrm>
            <a:off x="4848890" y="1605610"/>
            <a:ext cx="304800" cy="4389120"/>
            <a:chOff x="3172712" y="2018783"/>
            <a:chExt cx="304800" cy="438912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CF035E4-96E4-A2CD-F040-FCD4488FFE05}"/>
                </a:ext>
              </a:extLst>
            </p:cNvPr>
            <p:cNvCxnSpPr>
              <a:cxnSpLocks/>
            </p:cNvCxnSpPr>
            <p:nvPr/>
          </p:nvCxnSpPr>
          <p:spPr>
            <a:xfrm>
              <a:off x="3324440" y="2018783"/>
              <a:ext cx="0" cy="4389120"/>
            </a:xfrm>
            <a:prstGeom prst="line">
              <a:avLst/>
            </a:prstGeom>
            <a:ln w="15875" cap="rnd">
              <a:solidFill>
                <a:schemeClr val="accent2"/>
              </a:solidFill>
              <a:prstDash val="sysDot"/>
              <a:round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F24C34F-8684-F526-CA17-7270D05338BB}"/>
                </a:ext>
              </a:extLst>
            </p:cNvPr>
            <p:cNvSpPr/>
            <p:nvPr/>
          </p:nvSpPr>
          <p:spPr>
            <a:xfrm>
              <a:off x="3172712" y="4062467"/>
              <a:ext cx="304800" cy="301752"/>
            </a:xfrm>
            <a:prstGeom prst="ellipse">
              <a:avLst/>
            </a:prstGeom>
            <a:solidFill>
              <a:srgbClr val="F7ECE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 descr="A blue arrow pointing to the right&#10;&#10;AI-generated content may be incorrect.">
              <a:extLst>
                <a:ext uri="{FF2B5EF4-FFF2-40B4-BE49-F238E27FC236}">
                  <a16:creationId xmlns:a16="http://schemas.microsoft.com/office/drawing/2014/main" id="{B0CAE742-280C-968E-886D-56E42D36D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47710" y="4140701"/>
              <a:ext cx="145284" cy="145284"/>
            </a:xfrm>
            <a:prstGeom prst="rect">
              <a:avLst/>
            </a:prstGeom>
          </p:spPr>
        </p:pic>
      </p:grpSp>
      <p:sp>
        <p:nvSpPr>
          <p:cNvPr id="14" name="Picture Placeholder 10">
            <a:extLst>
              <a:ext uri="{FF2B5EF4-FFF2-40B4-BE49-F238E27FC236}">
                <a16:creationId xmlns:a16="http://schemas.microsoft.com/office/drawing/2014/main" id="{93D38AED-B79E-D2DF-7FA6-7EE485DF2B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93798" y="1635610"/>
            <a:ext cx="3291840" cy="201168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icon, image or logo – or delete if not needed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69365822-B3C9-1062-F598-4B4BCA713A8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3798" y="4135930"/>
            <a:ext cx="3291840" cy="1645920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 marL="284163" indent="-228600">
              <a:buClr>
                <a:schemeClr val="accent2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lvl2pPr>
            <a:lvl3pPr>
              <a:buClr>
                <a:schemeClr val="accent2"/>
              </a:buClr>
              <a:defRPr/>
            </a:lvl3pPr>
          </a:lstStyle>
          <a:p>
            <a:pPr lvl="0"/>
            <a:r>
              <a:rPr lang="en-US" dirty="0"/>
              <a:t>Supporting main text</a:t>
            </a:r>
          </a:p>
          <a:p>
            <a:pPr lvl="1"/>
            <a:r>
              <a:rPr lang="en-US" dirty="0"/>
              <a:t>Goes here</a:t>
            </a:r>
          </a:p>
          <a:p>
            <a:pPr lvl="2"/>
            <a:r>
              <a:rPr lang="en-US" dirty="0"/>
              <a:t>Turn bullets off if not needed.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B56331C4-C243-3C91-3D75-92B90110305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16943" y="1559170"/>
            <a:ext cx="5486400" cy="1005840"/>
          </a:xfrm>
        </p:spPr>
        <p:txBody>
          <a:bodyPr anchor="ctr"/>
          <a:lstStyle>
            <a:lvl1pPr marL="0" indent="0">
              <a:spcBef>
                <a:spcPts val="400"/>
              </a:spcBef>
              <a:buFont typeface="Arial" panose="020B0604020202020204" pitchFamily="34" charset="0"/>
              <a:buNone/>
              <a:defRPr b="0">
                <a:solidFill>
                  <a:schemeClr val="accent2"/>
                </a:solidFill>
              </a:defRPr>
            </a:lvl1pPr>
          </a:lstStyle>
          <a:p>
            <a:pPr fontAlgn="base"/>
            <a:r>
              <a:rPr lang="en-US" sz="1800" b="1" dirty="0">
                <a:solidFill>
                  <a:schemeClr val="tx2"/>
                </a:solidFill>
              </a:rPr>
              <a:t>Item</a:t>
            </a:r>
            <a:endParaRPr lang="en-US" sz="1800" dirty="0">
              <a:solidFill>
                <a:schemeClr val="tx2"/>
              </a:solidFill>
            </a:endParaRPr>
          </a:p>
          <a:p>
            <a:pPr fontAlgn="base"/>
            <a:r>
              <a:rPr lang="en-US" sz="1600" dirty="0">
                <a:solidFill>
                  <a:schemeClr val="accent6"/>
                </a:solidFill>
              </a:rPr>
              <a:t>Supporting text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F9EB53BA-BAEA-5718-67B3-A4053D7076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16943" y="2717890"/>
            <a:ext cx="5486400" cy="1005840"/>
          </a:xfrm>
        </p:spPr>
        <p:txBody>
          <a:bodyPr anchor="ctr"/>
          <a:lstStyle>
            <a:lvl1pPr marL="0" indent="0">
              <a:spcBef>
                <a:spcPts val="400"/>
              </a:spcBef>
              <a:buFont typeface="Arial" panose="020B0604020202020204" pitchFamily="34" charset="0"/>
              <a:buNone/>
              <a:defRPr b="0">
                <a:solidFill>
                  <a:schemeClr val="accent2"/>
                </a:solidFill>
              </a:defRPr>
            </a:lvl1pPr>
          </a:lstStyle>
          <a:p>
            <a:pPr fontAlgn="base"/>
            <a:r>
              <a:rPr lang="en-US" sz="1800" b="1" dirty="0">
                <a:solidFill>
                  <a:schemeClr val="tx2"/>
                </a:solidFill>
              </a:rPr>
              <a:t>Item</a:t>
            </a:r>
            <a:endParaRPr lang="en-US" sz="1800" dirty="0">
              <a:solidFill>
                <a:schemeClr val="tx2"/>
              </a:solidFill>
            </a:endParaRPr>
          </a:p>
          <a:p>
            <a:pPr fontAlgn="base"/>
            <a:r>
              <a:rPr lang="en-US" sz="1600" dirty="0">
                <a:solidFill>
                  <a:schemeClr val="accent6"/>
                </a:solidFill>
              </a:rPr>
              <a:t>Supporting text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0364BA92-52A1-1550-214B-2B2F6AD1A0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6943" y="3876610"/>
            <a:ext cx="5486400" cy="1005840"/>
          </a:xfrm>
        </p:spPr>
        <p:txBody>
          <a:bodyPr anchor="ctr"/>
          <a:lstStyle>
            <a:lvl1pPr marL="0" indent="0">
              <a:spcBef>
                <a:spcPts val="400"/>
              </a:spcBef>
              <a:buFont typeface="Arial" panose="020B0604020202020204" pitchFamily="34" charset="0"/>
              <a:buNone/>
              <a:defRPr b="0">
                <a:solidFill>
                  <a:schemeClr val="accent2"/>
                </a:solidFill>
              </a:defRPr>
            </a:lvl1pPr>
          </a:lstStyle>
          <a:p>
            <a:pPr fontAlgn="base"/>
            <a:r>
              <a:rPr lang="en-US" sz="1800" b="1" dirty="0">
                <a:solidFill>
                  <a:schemeClr val="tx2"/>
                </a:solidFill>
              </a:rPr>
              <a:t>Item</a:t>
            </a:r>
            <a:endParaRPr lang="en-US" sz="1800" dirty="0">
              <a:solidFill>
                <a:schemeClr val="tx2"/>
              </a:solidFill>
            </a:endParaRPr>
          </a:p>
          <a:p>
            <a:pPr fontAlgn="base"/>
            <a:r>
              <a:rPr lang="en-US" sz="1600" dirty="0">
                <a:solidFill>
                  <a:schemeClr val="accent6"/>
                </a:solidFill>
              </a:rPr>
              <a:t>Supporting text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097FF825-ED74-FB32-D86E-7AB94C9C11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16943" y="5035329"/>
            <a:ext cx="5486400" cy="1005840"/>
          </a:xfrm>
        </p:spPr>
        <p:txBody>
          <a:bodyPr anchor="ctr"/>
          <a:lstStyle>
            <a:lvl1pPr marL="0" indent="0">
              <a:spcBef>
                <a:spcPts val="400"/>
              </a:spcBef>
              <a:buFont typeface="Arial" panose="020B0604020202020204" pitchFamily="34" charset="0"/>
              <a:buNone/>
              <a:defRPr b="0">
                <a:solidFill>
                  <a:schemeClr val="accent2"/>
                </a:solidFill>
              </a:defRPr>
            </a:lvl1pPr>
          </a:lstStyle>
          <a:p>
            <a:pPr fontAlgn="base"/>
            <a:r>
              <a:rPr lang="en-US" sz="1800" b="1" dirty="0">
                <a:solidFill>
                  <a:schemeClr val="tx2"/>
                </a:solidFill>
              </a:rPr>
              <a:t>Item</a:t>
            </a:r>
            <a:endParaRPr lang="en-US" sz="1800" dirty="0">
              <a:solidFill>
                <a:schemeClr val="tx2"/>
              </a:solidFill>
            </a:endParaRPr>
          </a:p>
          <a:p>
            <a:pPr fontAlgn="base"/>
            <a:r>
              <a:rPr lang="en-US" sz="1600" dirty="0">
                <a:solidFill>
                  <a:schemeClr val="accent6"/>
                </a:solidFill>
              </a:rPr>
              <a:t>Supporting text</a:t>
            </a:r>
          </a:p>
        </p:txBody>
      </p:sp>
    </p:spTree>
    <p:extLst>
      <p:ext uri="{BB962C8B-B14F-4D97-AF65-F5344CB8AC3E}">
        <p14:creationId xmlns:p14="http://schemas.microsoft.com/office/powerpoint/2010/main" val="2475107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5241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Beacon Blue +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0E72F2B-BEE8-C55E-839C-4B100D36EF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/>
          <a:stretch/>
        </p:blipFill>
        <p:spPr>
          <a:xfrm>
            <a:off x="10516" y="5910"/>
            <a:ext cx="12181493" cy="6852089"/>
          </a:xfrm>
          <a:prstGeom prst="rect">
            <a:avLst/>
          </a:prstGeom>
        </p:spPr>
      </p:pic>
      <p:pic>
        <p:nvPicPr>
          <p:cNvPr id="6" name="Google Shape;49;p46">
            <a:extLst>
              <a:ext uri="{FF2B5EF4-FFF2-40B4-BE49-F238E27FC236}">
                <a16:creationId xmlns:a16="http://schemas.microsoft.com/office/drawing/2014/main" id="{648F8651-2D59-F666-675A-AD307EDEF6D1}"/>
              </a:ext>
            </a:extLst>
          </p:cNvPr>
          <p:cNvPicPr preferRelativeResize="0"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015612" y="2513978"/>
            <a:ext cx="3893708" cy="18300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48899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387" y="206377"/>
            <a:ext cx="10563226" cy="555625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857" y="873125"/>
            <a:ext cx="11720286" cy="530383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Google Shape;157;p26">
            <a:extLst>
              <a:ext uri="{FF2B5EF4-FFF2-40B4-BE49-F238E27FC236}">
                <a16:creationId xmlns:a16="http://schemas.microsoft.com/office/drawing/2014/main" id="{5090EB30-418B-A801-D396-9402370672DB}"/>
              </a:ext>
            </a:extLst>
          </p:cNvPr>
          <p:cNvSpPr txBox="1"/>
          <p:nvPr userDrawn="1"/>
        </p:nvSpPr>
        <p:spPr>
          <a:xfrm>
            <a:off x="10676509" y="6582136"/>
            <a:ext cx="811413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oto Sans Symbols"/>
              <a:buNone/>
            </a:pPr>
            <a:fld id="{00000000-1234-1234-1234-123412341234}" type="slidenum">
              <a:rPr lang="en-US" sz="8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8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158;p26">
            <a:extLst>
              <a:ext uri="{FF2B5EF4-FFF2-40B4-BE49-F238E27FC236}">
                <a16:creationId xmlns:a16="http://schemas.microsoft.com/office/drawing/2014/main" id="{EC80DBFB-27FF-7F97-0648-6C2229E9C605}"/>
              </a:ext>
            </a:extLst>
          </p:cNvPr>
          <p:cNvSpPr txBox="1"/>
          <p:nvPr userDrawn="1"/>
        </p:nvSpPr>
        <p:spPr>
          <a:xfrm>
            <a:off x="2084293" y="6582137"/>
            <a:ext cx="3700462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oto Sans Symbols"/>
              <a:buNone/>
            </a:pPr>
            <a:r>
              <a:rPr lang="en-US" sz="800" dirty="0">
                <a:solidFill>
                  <a:schemeClr val="bg1"/>
                </a:solidFill>
              </a:rPr>
              <a:t>Distribution is forbidden without written consent of IDC. All rights reserved.</a:t>
            </a:r>
          </a:p>
        </p:txBody>
      </p:sp>
      <p:sp>
        <p:nvSpPr>
          <p:cNvPr id="22" name="Google Shape;283;g347b0cab0e1_2_158">
            <a:extLst>
              <a:ext uri="{FF2B5EF4-FFF2-40B4-BE49-F238E27FC236}">
                <a16:creationId xmlns:a16="http://schemas.microsoft.com/office/drawing/2014/main" id="{C7A777B8-86F1-A0FA-DB42-B2AC8282B6BA}"/>
              </a:ext>
            </a:extLst>
          </p:cNvPr>
          <p:cNvSpPr txBox="1"/>
          <p:nvPr userDrawn="1"/>
        </p:nvSpPr>
        <p:spPr>
          <a:xfrm>
            <a:off x="206484" y="6582136"/>
            <a:ext cx="903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© 2026 IDC</a:t>
            </a:r>
            <a:endParaRPr sz="8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318;g347b0cab0e1_2_197">
            <a:extLst>
              <a:ext uri="{FF2B5EF4-FFF2-40B4-BE49-F238E27FC236}">
                <a16:creationId xmlns:a16="http://schemas.microsoft.com/office/drawing/2014/main" id="{9E2893BB-0803-F9D8-4B37-4C1F2DCDB725}"/>
              </a:ext>
            </a:extLst>
          </p:cNvPr>
          <p:cNvPicPr preferRelativeResize="0"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487922" y="6225468"/>
            <a:ext cx="632532" cy="6325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3276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90000"/>
            <a:lumOff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AC0163-6A26-0AE4-0AF6-BEB532991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784" y="152752"/>
            <a:ext cx="10015416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F69DD-E049-C153-B7AA-233000423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9784" y="1825625"/>
            <a:ext cx="10015416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Google Shape;157;p26">
            <a:extLst>
              <a:ext uri="{FF2B5EF4-FFF2-40B4-BE49-F238E27FC236}">
                <a16:creationId xmlns:a16="http://schemas.microsoft.com/office/drawing/2014/main" id="{5090EB30-418B-A801-D396-9402370672DB}"/>
              </a:ext>
            </a:extLst>
          </p:cNvPr>
          <p:cNvSpPr txBox="1"/>
          <p:nvPr userDrawn="1"/>
        </p:nvSpPr>
        <p:spPr>
          <a:xfrm>
            <a:off x="10676509" y="6582136"/>
            <a:ext cx="811413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oto Sans Symbols"/>
              <a:buNone/>
            </a:pPr>
            <a:fld id="{00000000-1234-1234-1234-123412341234}" type="slidenum">
              <a:rPr lang="en-US" sz="8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800" b="0" i="0" u="none" strike="noStrike" cap="none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58;p26">
            <a:extLst>
              <a:ext uri="{FF2B5EF4-FFF2-40B4-BE49-F238E27FC236}">
                <a16:creationId xmlns:a16="http://schemas.microsoft.com/office/drawing/2014/main" id="{EC80DBFB-27FF-7F97-0648-6C2229E9C605}"/>
              </a:ext>
            </a:extLst>
          </p:cNvPr>
          <p:cNvSpPr txBox="1"/>
          <p:nvPr userDrawn="1"/>
        </p:nvSpPr>
        <p:spPr>
          <a:xfrm>
            <a:off x="2084293" y="6582137"/>
            <a:ext cx="3700462" cy="12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"/>
              <a:buFont typeface="Noto Sans Symbols"/>
              <a:buNone/>
            </a:pPr>
            <a:r>
              <a:rPr lang="en-US" sz="800" dirty="0">
                <a:solidFill>
                  <a:schemeClr val="bg1"/>
                </a:solidFill>
              </a:rPr>
              <a:t>Distribution is forbidden without written consent of IDC. All rights reserved.</a:t>
            </a:r>
          </a:p>
        </p:txBody>
      </p:sp>
      <p:sp>
        <p:nvSpPr>
          <p:cNvPr id="9" name="Google Shape;283;g347b0cab0e1_2_158">
            <a:extLst>
              <a:ext uri="{FF2B5EF4-FFF2-40B4-BE49-F238E27FC236}">
                <a16:creationId xmlns:a16="http://schemas.microsoft.com/office/drawing/2014/main" id="{C7A777B8-86F1-A0FA-DB42-B2AC8282B6BA}"/>
              </a:ext>
            </a:extLst>
          </p:cNvPr>
          <p:cNvSpPr txBox="1"/>
          <p:nvPr userDrawn="1"/>
        </p:nvSpPr>
        <p:spPr>
          <a:xfrm>
            <a:off x="206484" y="6582136"/>
            <a:ext cx="903300" cy="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© 2026 IDC</a:t>
            </a:r>
            <a:endParaRPr sz="800" b="0" i="0" u="none" strike="noStrike" cap="none" dirty="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Google Shape;318;g347b0cab0e1_2_197">
            <a:extLst>
              <a:ext uri="{FF2B5EF4-FFF2-40B4-BE49-F238E27FC236}">
                <a16:creationId xmlns:a16="http://schemas.microsoft.com/office/drawing/2014/main" id="{9E2893BB-0803-F9D8-4B37-4C1F2DCDB725}"/>
              </a:ext>
            </a:extLst>
          </p:cNvPr>
          <p:cNvPicPr preferRelativeResize="0"/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11487922" y="6225468"/>
            <a:ext cx="632532" cy="6325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8663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735" r:id="rId2"/>
    <p:sldLayoutId id="2147483862" r:id="rId3"/>
    <p:sldLayoutId id="2147483836" r:id="rId4"/>
    <p:sldLayoutId id="2147483686" r:id="rId5"/>
    <p:sldLayoutId id="2147483825" r:id="rId6"/>
    <p:sldLayoutId id="2147483731" r:id="rId7"/>
    <p:sldLayoutId id="2147483860" r:id="rId8"/>
    <p:sldLayoutId id="2147483675" r:id="rId9"/>
    <p:sldLayoutId id="2147483706" r:id="rId10"/>
    <p:sldLayoutId id="2147483826" r:id="rId11"/>
    <p:sldLayoutId id="2147483827" r:id="rId12"/>
    <p:sldLayoutId id="2147483828" r:id="rId13"/>
    <p:sldLayoutId id="2147483856" r:id="rId14"/>
    <p:sldLayoutId id="2147483832" r:id="rId15"/>
    <p:sldLayoutId id="2147483704" r:id="rId16"/>
    <p:sldLayoutId id="214748386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tabLst/>
        <a:defRPr sz="2400" b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84163" indent="-228600" algn="l" defTabSz="457200" rtl="0" eaLnBrk="1" latinLnBrk="0" hangingPunct="1">
        <a:lnSpc>
          <a:spcPct val="90000"/>
        </a:lnSpc>
        <a:spcBef>
          <a:spcPts val="800"/>
        </a:spcBef>
        <a:buFontTx/>
        <a:buBlip>
          <a:blip r:embed="rId20"/>
        </a:buBlip>
        <a:tabLst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68325" indent="-222250" algn="l" defTabSz="457200" rtl="0" eaLnBrk="1" latinLnBrk="0" hangingPunct="1">
        <a:lnSpc>
          <a:spcPct val="900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tabLst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46125" indent="-177800" algn="l" defTabSz="457200" rtl="0" eaLnBrk="1" latinLnBrk="0" hangingPunct="1">
        <a:lnSpc>
          <a:spcPct val="900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tabLst/>
        <a:defRPr sz="2000" b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68375" indent="-169863" algn="l" defTabSz="457200" rtl="0" eaLnBrk="1" latinLnBrk="0" hangingPunct="1">
        <a:lnSpc>
          <a:spcPct val="90000"/>
        </a:lnSpc>
        <a:spcBef>
          <a:spcPts val="800"/>
        </a:spcBef>
        <a:buClr>
          <a:schemeClr val="accent2"/>
        </a:buClr>
        <a:buFont typeface="Arial" panose="020B0604020202020204" pitchFamily="34" charset="0"/>
        <a:buChar char="•"/>
        <a:tabLst/>
        <a:defRPr sz="2000" b="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144588" indent="-230188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accent6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3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3.sv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chart" Target="../charts/chart1.xml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3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chart" Target="../charts/char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sv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slideLayout" Target="../slideLayouts/slideLayout17.xml"/><Relationship Id="rId7" Type="http://schemas.openxmlformats.org/officeDocument/2006/relationships/chart" Target="../charts/char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sv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6.xml"/><Relationship Id="rId9" Type="http://schemas.openxmlformats.org/officeDocument/2006/relationships/chart" Target="../charts/char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3.sv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2.sv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13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8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13" Type="http://schemas.openxmlformats.org/officeDocument/2006/relationships/chart" Target="../charts/chart7.xml"/><Relationship Id="rId3" Type="http://schemas.openxmlformats.org/officeDocument/2006/relationships/tags" Target="../tags/tag1.xml"/><Relationship Id="rId7" Type="http://schemas.openxmlformats.org/officeDocument/2006/relationships/tags" Target="../tags/tag5.xml"/><Relationship Id="rId12" Type="http://schemas.openxmlformats.org/officeDocument/2006/relationships/image" Target="../media/image19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tags" Target="../tags/tag4.xml"/><Relationship Id="rId11" Type="http://schemas.openxmlformats.org/officeDocument/2006/relationships/notesSlide" Target="../notesSlides/notesSlide9.xml"/><Relationship Id="rId5" Type="http://schemas.openxmlformats.org/officeDocument/2006/relationships/tags" Target="../tags/tag3.xml"/><Relationship Id="rId15" Type="http://schemas.openxmlformats.org/officeDocument/2006/relationships/image" Target="../media/image13.svg"/><Relationship Id="rId10" Type="http://schemas.openxmlformats.org/officeDocument/2006/relationships/slideLayout" Target="../slideLayouts/slideLayout17.xml"/><Relationship Id="rId4" Type="http://schemas.openxmlformats.org/officeDocument/2006/relationships/tags" Target="../tags/tag2.xml"/><Relationship Id="rId9" Type="http://schemas.openxmlformats.org/officeDocument/2006/relationships/tags" Target="../tags/tag7.xml"/><Relationship Id="rId1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chart" Target="../charts/chart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3.sv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sv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3.sv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3.sv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2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3.sv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sv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chart" Target="../charts/chart9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13.svg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13.sv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BD3EE27-4CD3-6303-4047-41993C054C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b"/>
          <a:lstStyle/>
          <a:p>
            <a:r>
              <a:rPr lang="en-US" dirty="0"/>
              <a:t>Agentic AI at Scale:</a:t>
            </a:r>
          </a:p>
        </p:txBody>
      </p:sp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7EAE97EA-9F66-BCD6-185B-1C1CE459A932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45447" t="20884" r="16454" b="11343"/>
          <a:stretch>
            <a:fillRect/>
          </a:stretch>
        </p:blipFill>
        <p:spPr>
          <a:xfrm>
            <a:off x="10567981" y="1105487"/>
            <a:ext cx="1067429" cy="1068068"/>
          </a:xfr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E606BDA-7B23-079A-4A68-CCB60E18BF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Accelerating Innovation While Managing Risk</a:t>
            </a:r>
          </a:p>
          <a:p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23206EAA-65F5-EA24-3421-29FBF311E5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>
                <a:latin typeface="Arial"/>
                <a:cs typeface="Arial"/>
              </a:rPr>
              <a:t>Vancouver</a:t>
            </a:r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C2DDCAF-71E6-7A20-D0A5-B3847D825EE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Matt Eastwood</a:t>
            </a:r>
          </a:p>
          <a:p>
            <a:r>
              <a:rPr lang="en-US" dirty="0"/>
              <a:t>SVP, WW Research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2E3AC9EB-377C-EE97-DF14-70AA1D6838B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AI &amp; Data Summit</a:t>
            </a:r>
          </a:p>
        </p:txBody>
      </p:sp>
    </p:spTree>
    <p:extLst>
      <p:ext uri="{BB962C8B-B14F-4D97-AF65-F5344CB8AC3E}">
        <p14:creationId xmlns:p14="http://schemas.microsoft.com/office/powerpoint/2010/main" val="3933947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2D0B3-4189-0A6B-89FE-F5236077D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82360-577813663_medium">
            <a:hlinkClick r:id="" action="ppaction://media"/>
            <a:extLst>
              <a:ext uri="{FF2B5EF4-FFF2-40B4-BE49-F238E27FC236}">
                <a16:creationId xmlns:a16="http://schemas.microsoft.com/office/drawing/2014/main" id="{11782A40-2C77-0FAF-3BD3-DA9DDD963F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44C0F6C-660F-40C4-9AC7-4702A2F4C11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8" dirty="0"/>
          </a:p>
        </p:txBody>
      </p:sp>
      <p:pic>
        <p:nvPicPr>
          <p:cNvPr id="221" name="Picture 7">
            <a:extLst>
              <a:ext uri="{FF2B5EF4-FFF2-40B4-BE49-F238E27FC236}">
                <a16:creationId xmlns:a16="http://schemas.microsoft.com/office/drawing/2014/main" id="{695DBCCC-F309-D186-C27A-26DCB0F128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466162" y="30495"/>
            <a:ext cx="2408633" cy="2180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7CE4AA-3D80-D301-972B-43F08F6A8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388" y="413006"/>
            <a:ext cx="10578112" cy="520661"/>
          </a:xfrm>
        </p:spPr>
        <p:txBody>
          <a:bodyPr>
            <a:noAutofit/>
          </a:bodyPr>
          <a:lstStyle/>
          <a:p>
            <a:pPr algn="ctr"/>
            <a:r>
              <a:rPr lang="en-GB" sz="2700" b="1" dirty="0"/>
              <a:t>2.5 billion AI agents worldwide by 2030.</a:t>
            </a:r>
          </a:p>
        </p:txBody>
      </p:sp>
      <p:sp>
        <p:nvSpPr>
          <p:cNvPr id="156" name="Arrow: Chevron 155">
            <a:extLst>
              <a:ext uri="{FF2B5EF4-FFF2-40B4-BE49-F238E27FC236}">
                <a16:creationId xmlns:a16="http://schemas.microsoft.com/office/drawing/2014/main" id="{A3B2D76D-B1EC-0E10-F344-6DF4D5675859}"/>
              </a:ext>
            </a:extLst>
          </p:cNvPr>
          <p:cNvSpPr/>
          <p:nvPr/>
        </p:nvSpPr>
        <p:spPr>
          <a:xfrm>
            <a:off x="3085194" y="3842011"/>
            <a:ext cx="253566" cy="510212"/>
          </a:xfrm>
          <a:prstGeom prst="chevron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346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Arrow: Chevron 156">
            <a:extLst>
              <a:ext uri="{FF2B5EF4-FFF2-40B4-BE49-F238E27FC236}">
                <a16:creationId xmlns:a16="http://schemas.microsoft.com/office/drawing/2014/main" id="{43F0561B-6BE8-D41F-6754-840D143861D4}"/>
              </a:ext>
            </a:extLst>
          </p:cNvPr>
          <p:cNvSpPr/>
          <p:nvPr/>
        </p:nvSpPr>
        <p:spPr>
          <a:xfrm>
            <a:off x="5990561" y="3822036"/>
            <a:ext cx="253566" cy="510212"/>
          </a:xfrm>
          <a:prstGeom prst="chevron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346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8" name="Arrow: Chevron 157">
            <a:extLst>
              <a:ext uri="{FF2B5EF4-FFF2-40B4-BE49-F238E27FC236}">
                <a16:creationId xmlns:a16="http://schemas.microsoft.com/office/drawing/2014/main" id="{5978758B-95E3-BB7C-BB85-44108DBD7BDC}"/>
              </a:ext>
            </a:extLst>
          </p:cNvPr>
          <p:cNvSpPr/>
          <p:nvPr/>
        </p:nvSpPr>
        <p:spPr>
          <a:xfrm>
            <a:off x="8811848" y="3872694"/>
            <a:ext cx="253566" cy="510212"/>
          </a:xfrm>
          <a:prstGeom prst="chevron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346" dirty="0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86BC394-D9FB-CEFA-BAE5-976BAD67ABBC}"/>
              </a:ext>
            </a:extLst>
          </p:cNvPr>
          <p:cNvGrpSpPr/>
          <p:nvPr/>
        </p:nvGrpSpPr>
        <p:grpSpPr>
          <a:xfrm>
            <a:off x="9391590" y="2252605"/>
            <a:ext cx="2140979" cy="2805964"/>
            <a:chOff x="43740266" y="5174271"/>
            <a:chExt cx="5392562" cy="7447150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B6C31FF3-D227-6F9B-B3AD-AD83AD9FEAFB}"/>
                </a:ext>
              </a:extLst>
            </p:cNvPr>
            <p:cNvSpPr/>
            <p:nvPr/>
          </p:nvSpPr>
          <p:spPr>
            <a:xfrm>
              <a:off x="43740266" y="8844832"/>
              <a:ext cx="5392562" cy="3776589"/>
            </a:xfrm>
            <a:prstGeom prst="roundRect">
              <a:avLst>
                <a:gd name="adj" fmla="val 10655"/>
              </a:avLst>
            </a:prstGeom>
            <a:solidFill>
              <a:srgbClr val="1C1D84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2400" b="1" dirty="0"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Annual Delivery Cost (&gt;$106B)</a:t>
              </a:r>
            </a:p>
          </p:txBody>
        </p:sp>
        <p:grpSp>
          <p:nvGrpSpPr>
            <p:cNvPr id="63" name="Google Shape;86250;p3757">
              <a:extLst>
                <a:ext uri="{FF2B5EF4-FFF2-40B4-BE49-F238E27FC236}">
                  <a16:creationId xmlns:a16="http://schemas.microsoft.com/office/drawing/2014/main" id="{316AB79C-20B9-ADBC-3DFD-EFFB756B1B1A}"/>
                </a:ext>
              </a:extLst>
            </p:cNvPr>
            <p:cNvGrpSpPr/>
            <p:nvPr/>
          </p:nvGrpSpPr>
          <p:grpSpPr>
            <a:xfrm>
              <a:off x="45052925" y="5174271"/>
              <a:ext cx="2767245" cy="3156017"/>
              <a:chOff x="1643714" y="4620690"/>
              <a:chExt cx="605220" cy="690247"/>
            </a:xfrm>
          </p:grpSpPr>
          <p:sp>
            <p:nvSpPr>
              <p:cNvPr id="65" name="Google Shape;86251;p3757">
                <a:extLst>
                  <a:ext uri="{FF2B5EF4-FFF2-40B4-BE49-F238E27FC236}">
                    <a16:creationId xmlns:a16="http://schemas.microsoft.com/office/drawing/2014/main" id="{CD3DD660-B5D4-4846-1DD3-8974F727FB67}"/>
                  </a:ext>
                </a:extLst>
              </p:cNvPr>
              <p:cNvSpPr/>
              <p:nvPr/>
            </p:nvSpPr>
            <p:spPr>
              <a:xfrm rot="10800000" flipH="1">
                <a:off x="1892056" y="5217371"/>
                <a:ext cx="108536" cy="93566"/>
              </a:xfrm>
              <a:prstGeom prst="triangle">
                <a:avLst>
                  <a:gd name="adj" fmla="val 50000"/>
                </a:avLst>
              </a:prstGeom>
              <a:solidFill>
                <a:srgbClr val="1C1D84"/>
              </a:solidFill>
              <a:ln>
                <a:noFill/>
              </a:ln>
            </p:spPr>
            <p:txBody>
              <a:bodyPr spcFirstLastPara="1" wrap="square" lIns="14377" tIns="7185" rIns="14377" bIns="7185" anchor="ctr" anchorCtr="0">
                <a:noAutofit/>
              </a:bodyPr>
              <a:lstStyle/>
              <a:p>
                <a:pPr algn="ctr">
                  <a:buClr>
                    <a:schemeClr val="dk1"/>
                  </a:buClr>
                  <a:buSzPts val="1400"/>
                </a:pPr>
                <a:endParaRPr sz="2400" dirty="0">
                  <a:solidFill>
                    <a:srgbClr val="FFFCFA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grpSp>
            <p:nvGrpSpPr>
              <p:cNvPr id="66" name="Google Shape;86252;p3757">
                <a:extLst>
                  <a:ext uri="{FF2B5EF4-FFF2-40B4-BE49-F238E27FC236}">
                    <a16:creationId xmlns:a16="http://schemas.microsoft.com/office/drawing/2014/main" id="{0F049B3F-9B1E-1687-0017-EAF67AFA3E3B}"/>
                  </a:ext>
                </a:extLst>
              </p:cNvPr>
              <p:cNvGrpSpPr/>
              <p:nvPr/>
            </p:nvGrpSpPr>
            <p:grpSpPr>
              <a:xfrm>
                <a:off x="1643714" y="4620690"/>
                <a:ext cx="605220" cy="605221"/>
                <a:chOff x="3111497" y="4598860"/>
                <a:chExt cx="648879" cy="648880"/>
              </a:xfrm>
            </p:grpSpPr>
            <p:sp>
              <p:nvSpPr>
                <p:cNvPr id="67" name="Google Shape;86253;p3757">
                  <a:extLst>
                    <a:ext uri="{FF2B5EF4-FFF2-40B4-BE49-F238E27FC236}">
                      <a16:creationId xmlns:a16="http://schemas.microsoft.com/office/drawing/2014/main" id="{9A026B06-C545-7FAA-77D6-597EFF8DE068}"/>
                    </a:ext>
                  </a:extLst>
                </p:cNvPr>
                <p:cNvSpPr/>
                <p:nvPr/>
              </p:nvSpPr>
              <p:spPr>
                <a:xfrm>
                  <a:off x="3111497" y="4598860"/>
                  <a:ext cx="648879" cy="648880"/>
                </a:xfrm>
                <a:prstGeom prst="arc">
                  <a:avLst>
                    <a:gd name="adj1" fmla="val 19766441"/>
                    <a:gd name="adj2" fmla="val 12851793"/>
                  </a:avLst>
                </a:prstGeom>
                <a:solidFill>
                  <a:srgbClr val="FFFCFA">
                    <a:alpha val="14000"/>
                  </a:srgbClr>
                </a:solidFill>
                <a:ln w="9525" cap="flat" cmpd="sng">
                  <a:solidFill>
                    <a:srgbClr val="1C1D84"/>
                  </a:solidFill>
                  <a:prstDash val="dash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68" name="Google Shape;86254;p3757">
                  <a:extLst>
                    <a:ext uri="{FF2B5EF4-FFF2-40B4-BE49-F238E27FC236}">
                      <a16:creationId xmlns:a16="http://schemas.microsoft.com/office/drawing/2014/main" id="{9E21FD16-5C0A-5C11-0222-7DBE4DC71111}"/>
                    </a:ext>
                  </a:extLst>
                </p:cNvPr>
                <p:cNvSpPr/>
                <p:nvPr/>
              </p:nvSpPr>
              <p:spPr>
                <a:xfrm>
                  <a:off x="3111497" y="4598860"/>
                  <a:ext cx="648879" cy="648880"/>
                </a:xfrm>
                <a:prstGeom prst="arc">
                  <a:avLst>
                    <a:gd name="adj1" fmla="val 13452179"/>
                    <a:gd name="adj2" fmla="val 18996647"/>
                  </a:avLst>
                </a:prstGeom>
                <a:noFill/>
                <a:ln w="9525" cap="flat" cmpd="sng">
                  <a:solidFill>
                    <a:srgbClr val="1C1D8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 dirty="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69" name="Google Shape;86255;p3757">
                  <a:extLst>
                    <a:ext uri="{FF2B5EF4-FFF2-40B4-BE49-F238E27FC236}">
                      <a16:creationId xmlns:a16="http://schemas.microsoft.com/office/drawing/2014/main" id="{2C49A713-103A-ABB9-AB53-863881796D87}"/>
                    </a:ext>
                  </a:extLst>
                </p:cNvPr>
                <p:cNvSpPr/>
                <p:nvPr/>
              </p:nvSpPr>
              <p:spPr>
                <a:xfrm>
                  <a:off x="3685218" y="4721616"/>
                  <a:ext cx="37784" cy="37784"/>
                </a:xfrm>
                <a:prstGeom prst="ellipse">
                  <a:avLst/>
                </a:prstGeom>
                <a:solidFill>
                  <a:srgbClr val="FFFCFA"/>
                </a:solidFill>
                <a:ln w="12700" cap="flat" cmpd="sng">
                  <a:solidFill>
                    <a:srgbClr val="1C1D8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 dirty="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70" name="Google Shape;86256;p3757">
                  <a:extLst>
                    <a:ext uri="{FF2B5EF4-FFF2-40B4-BE49-F238E27FC236}">
                      <a16:creationId xmlns:a16="http://schemas.microsoft.com/office/drawing/2014/main" id="{27F43ADA-5F73-58C5-03A7-2F0DB7B57414}"/>
                    </a:ext>
                  </a:extLst>
                </p:cNvPr>
                <p:cNvSpPr/>
                <p:nvPr/>
              </p:nvSpPr>
              <p:spPr>
                <a:xfrm>
                  <a:off x="3150124" y="4721616"/>
                  <a:ext cx="37784" cy="37784"/>
                </a:xfrm>
                <a:prstGeom prst="ellipse">
                  <a:avLst/>
                </a:prstGeom>
                <a:solidFill>
                  <a:srgbClr val="FFFCFA"/>
                </a:solidFill>
                <a:ln w="12700" cap="flat" cmpd="sng">
                  <a:solidFill>
                    <a:srgbClr val="1C1D8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 dirty="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</p:grpSp>
        <p:sp>
          <p:nvSpPr>
            <p:cNvPr id="64" name="Google Shape;86258;p3757">
              <a:extLst>
                <a:ext uri="{FF2B5EF4-FFF2-40B4-BE49-F238E27FC236}">
                  <a16:creationId xmlns:a16="http://schemas.microsoft.com/office/drawing/2014/main" id="{27C5EE15-9A34-8338-9FA6-93EE23E4A4CD}"/>
                </a:ext>
              </a:extLst>
            </p:cNvPr>
            <p:cNvSpPr/>
            <p:nvPr/>
          </p:nvSpPr>
          <p:spPr>
            <a:xfrm>
              <a:off x="45372786" y="5494132"/>
              <a:ext cx="2127527" cy="2127529"/>
            </a:xfrm>
            <a:prstGeom prst="ellipse">
              <a:avLst/>
            </a:prstGeom>
            <a:solidFill>
              <a:srgbClr val="1C1D84"/>
            </a:solidFill>
            <a:ln>
              <a:noFill/>
            </a:ln>
            <a:effectLst>
              <a:outerShdw blurRad="63500" algn="ctr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14377" tIns="7185" rIns="14377" bIns="7185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CFA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grpSp>
          <p:nvGrpSpPr>
            <p:cNvPr id="174" name="Graphic 171">
              <a:extLst>
                <a:ext uri="{FF2B5EF4-FFF2-40B4-BE49-F238E27FC236}">
                  <a16:creationId xmlns:a16="http://schemas.microsoft.com/office/drawing/2014/main" id="{42686B68-BF77-22B2-ACF0-3457ED650798}"/>
                </a:ext>
              </a:extLst>
            </p:cNvPr>
            <p:cNvGrpSpPr/>
            <p:nvPr/>
          </p:nvGrpSpPr>
          <p:grpSpPr>
            <a:xfrm>
              <a:off x="45867388" y="6074445"/>
              <a:ext cx="1138323" cy="966903"/>
              <a:chOff x="25317450" y="7910512"/>
              <a:chExt cx="571500" cy="485438"/>
            </a:xfrm>
            <a:solidFill>
              <a:schemeClr val="bg1"/>
            </a:solidFill>
          </p:grpSpPr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1AFE644F-F5A2-69A7-FDB9-096A6C4785BB}"/>
                  </a:ext>
                </a:extLst>
              </p:cNvPr>
              <p:cNvSpPr/>
              <p:nvPr/>
            </p:nvSpPr>
            <p:spPr>
              <a:xfrm>
                <a:off x="25317450" y="7910512"/>
                <a:ext cx="571500" cy="485438"/>
              </a:xfrm>
              <a:custGeom>
                <a:avLst/>
                <a:gdLst>
                  <a:gd name="connsiteX0" fmla="*/ 561975 w 571500"/>
                  <a:gd name="connsiteY0" fmla="*/ 0 h 485438"/>
                  <a:gd name="connsiteX1" fmla="*/ 85725 w 571500"/>
                  <a:gd name="connsiteY1" fmla="*/ 0 h 485438"/>
                  <a:gd name="connsiteX2" fmla="*/ 76200 w 571500"/>
                  <a:gd name="connsiteY2" fmla="*/ 9525 h 485438"/>
                  <a:gd name="connsiteX3" fmla="*/ 76200 w 571500"/>
                  <a:gd name="connsiteY3" fmla="*/ 224286 h 485438"/>
                  <a:gd name="connsiteX4" fmla="*/ 0 w 571500"/>
                  <a:gd name="connsiteY4" fmla="*/ 347663 h 485438"/>
                  <a:gd name="connsiteX5" fmla="*/ 256285 w 571500"/>
                  <a:gd name="connsiteY5" fmla="*/ 419100 h 485438"/>
                  <a:gd name="connsiteX6" fmla="*/ 561975 w 571500"/>
                  <a:gd name="connsiteY6" fmla="*/ 419100 h 485438"/>
                  <a:gd name="connsiteX7" fmla="*/ 571500 w 571500"/>
                  <a:gd name="connsiteY7" fmla="*/ 409575 h 485438"/>
                  <a:gd name="connsiteX8" fmla="*/ 571500 w 571500"/>
                  <a:gd name="connsiteY8" fmla="*/ 9525 h 485438"/>
                  <a:gd name="connsiteX9" fmla="*/ 561975 w 571500"/>
                  <a:gd name="connsiteY9" fmla="*/ 0 h 485438"/>
                  <a:gd name="connsiteX10" fmla="*/ 390525 w 571500"/>
                  <a:gd name="connsiteY10" fmla="*/ 19050 h 485438"/>
                  <a:gd name="connsiteX11" fmla="*/ 485775 w 571500"/>
                  <a:gd name="connsiteY11" fmla="*/ 19050 h 485438"/>
                  <a:gd name="connsiteX12" fmla="*/ 485775 w 571500"/>
                  <a:gd name="connsiteY12" fmla="*/ 152400 h 485438"/>
                  <a:gd name="connsiteX13" fmla="*/ 390525 w 571500"/>
                  <a:gd name="connsiteY13" fmla="*/ 152400 h 485438"/>
                  <a:gd name="connsiteX14" fmla="*/ 390525 w 571500"/>
                  <a:gd name="connsiteY14" fmla="*/ 19050 h 485438"/>
                  <a:gd name="connsiteX15" fmla="*/ 138113 w 571500"/>
                  <a:gd name="connsiteY15" fmla="*/ 466725 h 485438"/>
                  <a:gd name="connsiteX16" fmla="*/ 89605 w 571500"/>
                  <a:gd name="connsiteY16" fmla="*/ 238915 h 485438"/>
                  <a:gd name="connsiteX17" fmla="*/ 257173 w 571500"/>
                  <a:gd name="connsiteY17" fmla="*/ 347664 h 485438"/>
                  <a:gd name="connsiteX18" fmla="*/ 138113 w 571500"/>
                  <a:gd name="connsiteY18" fmla="*/ 466725 h 485438"/>
                  <a:gd name="connsiteX19" fmla="*/ 552450 w 571500"/>
                  <a:gd name="connsiteY19" fmla="*/ 400050 h 485438"/>
                  <a:gd name="connsiteX20" fmla="*/ 265965 w 571500"/>
                  <a:gd name="connsiteY20" fmla="*/ 400050 h 485438"/>
                  <a:gd name="connsiteX21" fmla="*/ 95250 w 571500"/>
                  <a:gd name="connsiteY21" fmla="*/ 216345 h 485438"/>
                  <a:gd name="connsiteX22" fmla="*/ 95250 w 571500"/>
                  <a:gd name="connsiteY22" fmla="*/ 19050 h 485438"/>
                  <a:gd name="connsiteX23" fmla="*/ 371475 w 571500"/>
                  <a:gd name="connsiteY23" fmla="*/ 19050 h 485438"/>
                  <a:gd name="connsiteX24" fmla="*/ 371475 w 571500"/>
                  <a:gd name="connsiteY24" fmla="*/ 161925 h 485438"/>
                  <a:gd name="connsiteX25" fmla="*/ 381000 w 571500"/>
                  <a:gd name="connsiteY25" fmla="*/ 171450 h 485438"/>
                  <a:gd name="connsiteX26" fmla="*/ 495300 w 571500"/>
                  <a:gd name="connsiteY26" fmla="*/ 171450 h 485438"/>
                  <a:gd name="connsiteX27" fmla="*/ 504825 w 571500"/>
                  <a:gd name="connsiteY27" fmla="*/ 161925 h 485438"/>
                  <a:gd name="connsiteX28" fmla="*/ 504825 w 571500"/>
                  <a:gd name="connsiteY28" fmla="*/ 19050 h 485438"/>
                  <a:gd name="connsiteX29" fmla="*/ 552450 w 571500"/>
                  <a:gd name="connsiteY29" fmla="*/ 19050 h 485438"/>
                  <a:gd name="connsiteX30" fmla="*/ 552450 w 571500"/>
                  <a:gd name="connsiteY30" fmla="*/ 400050 h 485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571500" h="485438">
                    <a:moveTo>
                      <a:pt x="561975" y="0"/>
                    </a:moveTo>
                    <a:cubicBezTo>
                      <a:pt x="447384" y="0"/>
                      <a:pt x="203167" y="0"/>
                      <a:pt x="85725" y="0"/>
                    </a:cubicBezTo>
                    <a:cubicBezTo>
                      <a:pt x="80460" y="0"/>
                      <a:pt x="76200" y="4265"/>
                      <a:pt x="76200" y="9525"/>
                    </a:cubicBezTo>
                    <a:lnTo>
                      <a:pt x="76200" y="224286"/>
                    </a:lnTo>
                    <a:cubicBezTo>
                      <a:pt x="29735" y="247562"/>
                      <a:pt x="0" y="295268"/>
                      <a:pt x="0" y="347663"/>
                    </a:cubicBezTo>
                    <a:cubicBezTo>
                      <a:pt x="1275" y="487175"/>
                      <a:pt x="183265" y="537671"/>
                      <a:pt x="256285" y="419100"/>
                    </a:cubicBezTo>
                    <a:lnTo>
                      <a:pt x="561975" y="419100"/>
                    </a:lnTo>
                    <a:cubicBezTo>
                      <a:pt x="567240" y="419100"/>
                      <a:pt x="571500" y="414840"/>
                      <a:pt x="571500" y="409575"/>
                    </a:cubicBezTo>
                    <a:lnTo>
                      <a:pt x="571500" y="9525"/>
                    </a:lnTo>
                    <a:cubicBezTo>
                      <a:pt x="571500" y="4265"/>
                      <a:pt x="567240" y="0"/>
                      <a:pt x="561975" y="0"/>
                    </a:cubicBezTo>
                    <a:close/>
                    <a:moveTo>
                      <a:pt x="390525" y="19050"/>
                    </a:moveTo>
                    <a:lnTo>
                      <a:pt x="485775" y="19050"/>
                    </a:lnTo>
                    <a:lnTo>
                      <a:pt x="485775" y="152400"/>
                    </a:lnTo>
                    <a:lnTo>
                      <a:pt x="390525" y="152400"/>
                    </a:lnTo>
                    <a:lnTo>
                      <a:pt x="390525" y="19050"/>
                    </a:lnTo>
                    <a:close/>
                    <a:moveTo>
                      <a:pt x="138113" y="466725"/>
                    </a:moveTo>
                    <a:cubicBezTo>
                      <a:pt x="9931" y="464993"/>
                      <a:pt x="-26626" y="292507"/>
                      <a:pt x="89605" y="238915"/>
                    </a:cubicBezTo>
                    <a:cubicBezTo>
                      <a:pt x="165774" y="203137"/>
                      <a:pt x="258956" y="263268"/>
                      <a:pt x="257173" y="347664"/>
                    </a:cubicBezTo>
                    <a:cubicBezTo>
                      <a:pt x="258427" y="411949"/>
                      <a:pt x="202161" y="467814"/>
                      <a:pt x="138113" y="466725"/>
                    </a:cubicBezTo>
                    <a:close/>
                    <a:moveTo>
                      <a:pt x="552450" y="400050"/>
                    </a:moveTo>
                    <a:lnTo>
                      <a:pt x="265965" y="400050"/>
                    </a:lnTo>
                    <a:cubicBezTo>
                      <a:pt x="310620" y="292324"/>
                      <a:pt x="205963" y="179636"/>
                      <a:pt x="95250" y="216345"/>
                    </a:cubicBezTo>
                    <a:lnTo>
                      <a:pt x="95250" y="19050"/>
                    </a:lnTo>
                    <a:lnTo>
                      <a:pt x="371475" y="19050"/>
                    </a:lnTo>
                    <a:lnTo>
                      <a:pt x="371475" y="161925"/>
                    </a:lnTo>
                    <a:cubicBezTo>
                      <a:pt x="371475" y="167185"/>
                      <a:pt x="375735" y="171450"/>
                      <a:pt x="381000" y="171450"/>
                    </a:cubicBezTo>
                    <a:lnTo>
                      <a:pt x="495300" y="171450"/>
                    </a:lnTo>
                    <a:cubicBezTo>
                      <a:pt x="500565" y="171450"/>
                      <a:pt x="504825" y="167185"/>
                      <a:pt x="504825" y="161925"/>
                    </a:cubicBezTo>
                    <a:lnTo>
                      <a:pt x="504825" y="19050"/>
                    </a:lnTo>
                    <a:lnTo>
                      <a:pt x="552450" y="19050"/>
                    </a:lnTo>
                    <a:lnTo>
                      <a:pt x="552450" y="400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2D444B37-F71C-392E-7266-84F05E500768}"/>
                  </a:ext>
                </a:extLst>
              </p:cNvPr>
              <p:cNvSpPr/>
              <p:nvPr/>
            </p:nvSpPr>
            <p:spPr>
              <a:xfrm>
                <a:off x="25407600" y="8171501"/>
                <a:ext cx="96061" cy="173347"/>
              </a:xfrm>
              <a:custGeom>
                <a:avLst/>
                <a:gdLst>
                  <a:gd name="connsiteX0" fmla="*/ 35107 w 96061"/>
                  <a:gd name="connsiteY0" fmla="*/ 44760 h 173347"/>
                  <a:gd name="connsiteX1" fmla="*/ 86536 w 96061"/>
                  <a:gd name="connsiteY1" fmla="*/ 44760 h 173347"/>
                  <a:gd name="connsiteX2" fmla="*/ 86536 w 96061"/>
                  <a:gd name="connsiteY2" fmla="*/ 25710 h 173347"/>
                  <a:gd name="connsiteX3" fmla="*/ 57487 w 96061"/>
                  <a:gd name="connsiteY3" fmla="*/ 25710 h 173347"/>
                  <a:gd name="connsiteX4" fmla="*/ 57487 w 96061"/>
                  <a:gd name="connsiteY4" fmla="*/ 9525 h 173347"/>
                  <a:gd name="connsiteX5" fmla="*/ 47962 w 96061"/>
                  <a:gd name="connsiteY5" fmla="*/ 0 h 173347"/>
                  <a:gd name="connsiteX6" fmla="*/ 38437 w 96061"/>
                  <a:gd name="connsiteY6" fmla="*/ 9525 h 173347"/>
                  <a:gd name="connsiteX7" fmla="*/ 38437 w 96061"/>
                  <a:gd name="connsiteY7" fmla="*/ 25710 h 173347"/>
                  <a:gd name="connsiteX8" fmla="*/ 35107 w 96061"/>
                  <a:gd name="connsiteY8" fmla="*/ 96199 h 173347"/>
                  <a:gd name="connsiteX9" fmla="*/ 60817 w 96061"/>
                  <a:gd name="connsiteY9" fmla="*/ 96199 h 173347"/>
                  <a:gd name="connsiteX10" fmla="*/ 77011 w 96061"/>
                  <a:gd name="connsiteY10" fmla="*/ 112393 h 173347"/>
                  <a:gd name="connsiteX11" fmla="*/ 60817 w 96061"/>
                  <a:gd name="connsiteY11" fmla="*/ 128588 h 173347"/>
                  <a:gd name="connsiteX12" fmla="*/ 9387 w 96061"/>
                  <a:gd name="connsiteY12" fmla="*/ 128588 h 173347"/>
                  <a:gd name="connsiteX13" fmla="*/ 9388 w 96061"/>
                  <a:gd name="connsiteY13" fmla="*/ 147637 h 173347"/>
                  <a:gd name="connsiteX14" fmla="*/ 38437 w 96061"/>
                  <a:gd name="connsiteY14" fmla="*/ 147638 h 173347"/>
                  <a:gd name="connsiteX15" fmla="*/ 38437 w 96061"/>
                  <a:gd name="connsiteY15" fmla="*/ 163823 h 173347"/>
                  <a:gd name="connsiteX16" fmla="*/ 47962 w 96061"/>
                  <a:gd name="connsiteY16" fmla="*/ 173348 h 173347"/>
                  <a:gd name="connsiteX17" fmla="*/ 57487 w 96061"/>
                  <a:gd name="connsiteY17" fmla="*/ 163823 h 173347"/>
                  <a:gd name="connsiteX18" fmla="*/ 57487 w 96061"/>
                  <a:gd name="connsiteY18" fmla="*/ 147638 h 173347"/>
                  <a:gd name="connsiteX19" fmla="*/ 96061 w 96061"/>
                  <a:gd name="connsiteY19" fmla="*/ 112393 h 173347"/>
                  <a:gd name="connsiteX20" fmla="*/ 60817 w 96061"/>
                  <a:gd name="connsiteY20" fmla="*/ 77149 h 173347"/>
                  <a:gd name="connsiteX21" fmla="*/ 35107 w 96061"/>
                  <a:gd name="connsiteY21" fmla="*/ 77149 h 173347"/>
                  <a:gd name="connsiteX22" fmla="*/ 35107 w 96061"/>
                  <a:gd name="connsiteY22" fmla="*/ 44760 h 173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96061" h="173347">
                    <a:moveTo>
                      <a:pt x="35107" y="44760"/>
                    </a:moveTo>
                    <a:lnTo>
                      <a:pt x="86536" y="44760"/>
                    </a:lnTo>
                    <a:cubicBezTo>
                      <a:pt x="99053" y="44554"/>
                      <a:pt x="99059" y="25916"/>
                      <a:pt x="86536" y="25710"/>
                    </a:cubicBezTo>
                    <a:cubicBezTo>
                      <a:pt x="86536" y="25710"/>
                      <a:pt x="57487" y="25710"/>
                      <a:pt x="57487" y="25710"/>
                    </a:cubicBezTo>
                    <a:lnTo>
                      <a:pt x="57487" y="9525"/>
                    </a:lnTo>
                    <a:cubicBezTo>
                      <a:pt x="57487" y="4260"/>
                      <a:pt x="53226" y="0"/>
                      <a:pt x="47962" y="0"/>
                    </a:cubicBezTo>
                    <a:cubicBezTo>
                      <a:pt x="42697" y="0"/>
                      <a:pt x="38437" y="4260"/>
                      <a:pt x="38437" y="9525"/>
                    </a:cubicBezTo>
                    <a:lnTo>
                      <a:pt x="38437" y="25710"/>
                    </a:lnTo>
                    <a:cubicBezTo>
                      <a:pt x="-10333" y="23557"/>
                      <a:pt x="-13591" y="94166"/>
                      <a:pt x="35107" y="96199"/>
                    </a:cubicBezTo>
                    <a:cubicBezTo>
                      <a:pt x="35107" y="96199"/>
                      <a:pt x="60817" y="96199"/>
                      <a:pt x="60817" y="96199"/>
                    </a:cubicBezTo>
                    <a:cubicBezTo>
                      <a:pt x="69746" y="96199"/>
                      <a:pt x="77011" y="103463"/>
                      <a:pt x="77011" y="112393"/>
                    </a:cubicBezTo>
                    <a:cubicBezTo>
                      <a:pt x="77011" y="121323"/>
                      <a:pt x="69746" y="128588"/>
                      <a:pt x="60817" y="128588"/>
                    </a:cubicBezTo>
                    <a:lnTo>
                      <a:pt x="9387" y="128588"/>
                    </a:lnTo>
                    <a:cubicBezTo>
                      <a:pt x="-3114" y="128774"/>
                      <a:pt x="-3144" y="147440"/>
                      <a:pt x="9388" y="147637"/>
                    </a:cubicBezTo>
                    <a:cubicBezTo>
                      <a:pt x="9387" y="147638"/>
                      <a:pt x="38437" y="147638"/>
                      <a:pt x="38437" y="147638"/>
                    </a:cubicBezTo>
                    <a:lnTo>
                      <a:pt x="38437" y="163823"/>
                    </a:lnTo>
                    <a:cubicBezTo>
                      <a:pt x="38437" y="169087"/>
                      <a:pt x="42697" y="173348"/>
                      <a:pt x="47962" y="173348"/>
                    </a:cubicBezTo>
                    <a:cubicBezTo>
                      <a:pt x="53226" y="173348"/>
                      <a:pt x="57487" y="169087"/>
                      <a:pt x="57487" y="163823"/>
                    </a:cubicBezTo>
                    <a:lnTo>
                      <a:pt x="57487" y="147638"/>
                    </a:lnTo>
                    <a:cubicBezTo>
                      <a:pt x="78020" y="149208"/>
                      <a:pt x="96161" y="133187"/>
                      <a:pt x="96061" y="112393"/>
                    </a:cubicBezTo>
                    <a:cubicBezTo>
                      <a:pt x="96061" y="92962"/>
                      <a:pt x="80248" y="77149"/>
                      <a:pt x="60817" y="77149"/>
                    </a:cubicBezTo>
                    <a:lnTo>
                      <a:pt x="35107" y="77149"/>
                    </a:lnTo>
                    <a:cubicBezTo>
                      <a:pt x="13771" y="76607"/>
                      <a:pt x="13745" y="45312"/>
                      <a:pt x="35107" y="4476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7" name="Freeform: Shape 176">
                <a:extLst>
                  <a:ext uri="{FF2B5EF4-FFF2-40B4-BE49-F238E27FC236}">
                    <a16:creationId xmlns:a16="http://schemas.microsoft.com/office/drawing/2014/main" id="{12D4E408-E94E-B0B8-FA39-9DA8942E7BF1}"/>
                  </a:ext>
                </a:extLst>
              </p:cNvPr>
              <p:cNvSpPr/>
              <p:nvPr/>
            </p:nvSpPr>
            <p:spPr>
              <a:xfrm>
                <a:off x="25631775" y="8191500"/>
                <a:ext cx="209550" cy="85725"/>
              </a:xfrm>
              <a:custGeom>
                <a:avLst/>
                <a:gdLst>
                  <a:gd name="connsiteX0" fmla="*/ 0 w 209550"/>
                  <a:gd name="connsiteY0" fmla="*/ 9525 h 85725"/>
                  <a:gd name="connsiteX1" fmla="*/ 0 w 209550"/>
                  <a:gd name="connsiteY1" fmla="*/ 76200 h 85725"/>
                  <a:gd name="connsiteX2" fmla="*/ 9525 w 209550"/>
                  <a:gd name="connsiteY2" fmla="*/ 85725 h 85725"/>
                  <a:gd name="connsiteX3" fmla="*/ 200025 w 209550"/>
                  <a:gd name="connsiteY3" fmla="*/ 85725 h 85725"/>
                  <a:gd name="connsiteX4" fmla="*/ 209550 w 209550"/>
                  <a:gd name="connsiteY4" fmla="*/ 76200 h 85725"/>
                  <a:gd name="connsiteX5" fmla="*/ 209550 w 209550"/>
                  <a:gd name="connsiteY5" fmla="*/ 9525 h 85725"/>
                  <a:gd name="connsiteX6" fmla="*/ 200025 w 209550"/>
                  <a:gd name="connsiteY6" fmla="*/ 0 h 85725"/>
                  <a:gd name="connsiteX7" fmla="*/ 9525 w 209550"/>
                  <a:gd name="connsiteY7" fmla="*/ 0 h 85725"/>
                  <a:gd name="connsiteX8" fmla="*/ 0 w 209550"/>
                  <a:gd name="connsiteY8" fmla="*/ 9525 h 85725"/>
                  <a:gd name="connsiteX9" fmla="*/ 19050 w 209550"/>
                  <a:gd name="connsiteY9" fmla="*/ 19050 h 85725"/>
                  <a:gd name="connsiteX10" fmla="*/ 190500 w 209550"/>
                  <a:gd name="connsiteY10" fmla="*/ 19050 h 85725"/>
                  <a:gd name="connsiteX11" fmla="*/ 190500 w 209550"/>
                  <a:gd name="connsiteY11" fmla="*/ 66675 h 85725"/>
                  <a:gd name="connsiteX12" fmla="*/ 19050 w 209550"/>
                  <a:gd name="connsiteY12" fmla="*/ 66675 h 85725"/>
                  <a:gd name="connsiteX13" fmla="*/ 19050 w 209550"/>
                  <a:gd name="connsiteY13" fmla="*/ 19050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9550" h="85725">
                    <a:moveTo>
                      <a:pt x="0" y="9525"/>
                    </a:moveTo>
                    <a:lnTo>
                      <a:pt x="0" y="76200"/>
                    </a:lnTo>
                    <a:cubicBezTo>
                      <a:pt x="0" y="81465"/>
                      <a:pt x="4260" y="85725"/>
                      <a:pt x="9525" y="85725"/>
                    </a:cubicBezTo>
                    <a:lnTo>
                      <a:pt x="200025" y="85725"/>
                    </a:lnTo>
                    <a:cubicBezTo>
                      <a:pt x="205290" y="85725"/>
                      <a:pt x="209550" y="81465"/>
                      <a:pt x="209550" y="76200"/>
                    </a:cubicBezTo>
                    <a:lnTo>
                      <a:pt x="209550" y="9525"/>
                    </a:lnTo>
                    <a:cubicBezTo>
                      <a:pt x="209550" y="4260"/>
                      <a:pt x="205290" y="0"/>
                      <a:pt x="200025" y="0"/>
                    </a:cubicBezTo>
                    <a:lnTo>
                      <a:pt x="9525" y="0"/>
                    </a:lnTo>
                    <a:cubicBezTo>
                      <a:pt x="4260" y="0"/>
                      <a:pt x="0" y="4260"/>
                      <a:pt x="0" y="9525"/>
                    </a:cubicBezTo>
                    <a:close/>
                    <a:moveTo>
                      <a:pt x="19050" y="19050"/>
                    </a:moveTo>
                    <a:lnTo>
                      <a:pt x="190500" y="19050"/>
                    </a:lnTo>
                    <a:lnTo>
                      <a:pt x="190500" y="66675"/>
                    </a:lnTo>
                    <a:lnTo>
                      <a:pt x="19050" y="66675"/>
                    </a:lnTo>
                    <a:lnTo>
                      <a:pt x="19050" y="190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941BE9DE-70BA-BBB6-7AD6-B9AD35D84D3C}"/>
                  </a:ext>
                </a:extLst>
              </p:cNvPr>
              <p:cNvSpPr/>
              <p:nvPr/>
            </p:nvSpPr>
            <p:spPr>
              <a:xfrm>
                <a:off x="25631911" y="8153400"/>
                <a:ext cx="85452" cy="19050"/>
              </a:xfrm>
              <a:custGeom>
                <a:avLst/>
                <a:gdLst>
                  <a:gd name="connsiteX0" fmla="*/ 9389 w 85452"/>
                  <a:gd name="connsiteY0" fmla="*/ 19050 h 19050"/>
                  <a:gd name="connsiteX1" fmla="*/ 76064 w 85452"/>
                  <a:gd name="connsiteY1" fmla="*/ 19050 h 19050"/>
                  <a:gd name="connsiteX2" fmla="*/ 76063 w 85452"/>
                  <a:gd name="connsiteY2" fmla="*/ 0 h 19050"/>
                  <a:gd name="connsiteX3" fmla="*/ 9389 w 85452"/>
                  <a:gd name="connsiteY3" fmla="*/ 0 h 19050"/>
                  <a:gd name="connsiteX4" fmla="*/ 9389 w 85452"/>
                  <a:gd name="connsiteY4" fmla="*/ 19050 h 19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5452" h="19050">
                    <a:moveTo>
                      <a:pt x="9389" y="19050"/>
                    </a:moveTo>
                    <a:lnTo>
                      <a:pt x="76064" y="19050"/>
                    </a:lnTo>
                    <a:cubicBezTo>
                      <a:pt x="88565" y="18849"/>
                      <a:pt x="88600" y="211"/>
                      <a:pt x="76063" y="0"/>
                    </a:cubicBezTo>
                    <a:cubicBezTo>
                      <a:pt x="76064" y="0"/>
                      <a:pt x="9389" y="0"/>
                      <a:pt x="9389" y="0"/>
                    </a:cubicBezTo>
                    <a:cubicBezTo>
                      <a:pt x="-3113" y="204"/>
                      <a:pt x="-3147" y="18842"/>
                      <a:pt x="9389" y="1905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69F1678-54E7-E6D7-EAE3-6DF72F4F1E3C}"/>
              </a:ext>
            </a:extLst>
          </p:cNvPr>
          <p:cNvGrpSpPr/>
          <p:nvPr/>
        </p:nvGrpSpPr>
        <p:grpSpPr>
          <a:xfrm>
            <a:off x="6551491" y="2241897"/>
            <a:ext cx="2140979" cy="2805964"/>
            <a:chOff x="33649442" y="5174271"/>
            <a:chExt cx="5392562" cy="7447150"/>
          </a:xfrm>
        </p:grpSpPr>
        <p:sp>
          <p:nvSpPr>
            <p:cNvPr id="141" name="Rectangle: Rounded Corners 140">
              <a:extLst>
                <a:ext uri="{FF2B5EF4-FFF2-40B4-BE49-F238E27FC236}">
                  <a16:creationId xmlns:a16="http://schemas.microsoft.com/office/drawing/2014/main" id="{210FF51B-9EFB-5C87-54C9-8680BB109D4C}"/>
                </a:ext>
              </a:extLst>
            </p:cNvPr>
            <p:cNvSpPr/>
            <p:nvPr/>
          </p:nvSpPr>
          <p:spPr>
            <a:xfrm>
              <a:off x="33649442" y="8844832"/>
              <a:ext cx="5392562" cy="3776589"/>
            </a:xfrm>
            <a:prstGeom prst="roundRect">
              <a:avLst>
                <a:gd name="adj" fmla="val 10655"/>
              </a:avLst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Tokens/Minute </a:t>
              </a:r>
              <a:br>
                <a:rPr 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2200" b="1" dirty="0">
                  <a:solidFill>
                    <a:schemeClr val="bg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2400" b="1" dirty="0">
                  <a:solidFill>
                    <a:schemeClr val="bg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82.5 T)</a:t>
              </a:r>
            </a:p>
          </p:txBody>
        </p:sp>
        <p:grpSp>
          <p:nvGrpSpPr>
            <p:cNvPr id="83" name="Google Shape;86250;p3757">
              <a:extLst>
                <a:ext uri="{FF2B5EF4-FFF2-40B4-BE49-F238E27FC236}">
                  <a16:creationId xmlns:a16="http://schemas.microsoft.com/office/drawing/2014/main" id="{C08DE893-068C-9912-48BB-2A2644559202}"/>
                </a:ext>
              </a:extLst>
            </p:cNvPr>
            <p:cNvGrpSpPr/>
            <p:nvPr/>
          </p:nvGrpSpPr>
          <p:grpSpPr>
            <a:xfrm>
              <a:off x="34962101" y="5174271"/>
              <a:ext cx="2767245" cy="3156017"/>
              <a:chOff x="1643714" y="4620690"/>
              <a:chExt cx="605220" cy="690247"/>
            </a:xfrm>
          </p:grpSpPr>
          <p:sp>
            <p:nvSpPr>
              <p:cNvPr id="85" name="Google Shape;86251;p3757">
                <a:extLst>
                  <a:ext uri="{FF2B5EF4-FFF2-40B4-BE49-F238E27FC236}">
                    <a16:creationId xmlns:a16="http://schemas.microsoft.com/office/drawing/2014/main" id="{D66A3AB7-E8B6-DCA4-2414-5E0CC443A21D}"/>
                  </a:ext>
                </a:extLst>
              </p:cNvPr>
              <p:cNvSpPr/>
              <p:nvPr/>
            </p:nvSpPr>
            <p:spPr>
              <a:xfrm rot="10800000" flipH="1">
                <a:off x="1892056" y="5217371"/>
                <a:ext cx="108536" cy="93566"/>
              </a:xfrm>
              <a:prstGeom prst="triangle">
                <a:avLst>
                  <a:gd name="adj" fmla="val 50000"/>
                </a:avLst>
              </a:prstGeom>
              <a:solidFill>
                <a:srgbClr val="166BF3"/>
              </a:solidFill>
              <a:ln>
                <a:noFill/>
              </a:ln>
            </p:spPr>
            <p:txBody>
              <a:bodyPr spcFirstLastPara="1" wrap="square" lIns="14377" tIns="7185" rIns="14377" bIns="7185" anchor="ctr" anchorCtr="0">
                <a:noAutofit/>
              </a:bodyPr>
              <a:lstStyle/>
              <a:p>
                <a:pPr algn="ctr">
                  <a:buClr>
                    <a:schemeClr val="dk1"/>
                  </a:buClr>
                  <a:buSzPts val="1400"/>
                </a:pPr>
                <a:endParaRPr sz="2400" dirty="0">
                  <a:solidFill>
                    <a:srgbClr val="FFFCFA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grpSp>
            <p:nvGrpSpPr>
              <p:cNvPr id="86" name="Google Shape;86252;p3757">
                <a:extLst>
                  <a:ext uri="{FF2B5EF4-FFF2-40B4-BE49-F238E27FC236}">
                    <a16:creationId xmlns:a16="http://schemas.microsoft.com/office/drawing/2014/main" id="{9B7E4856-8F3D-15CD-AA76-85DF0304F832}"/>
                  </a:ext>
                </a:extLst>
              </p:cNvPr>
              <p:cNvGrpSpPr/>
              <p:nvPr/>
            </p:nvGrpSpPr>
            <p:grpSpPr>
              <a:xfrm>
                <a:off x="1643714" y="4620690"/>
                <a:ext cx="605220" cy="605221"/>
                <a:chOff x="3111497" y="4598860"/>
                <a:chExt cx="648879" cy="648880"/>
              </a:xfrm>
            </p:grpSpPr>
            <p:sp>
              <p:nvSpPr>
                <p:cNvPr id="87" name="Google Shape;86253;p3757">
                  <a:extLst>
                    <a:ext uri="{FF2B5EF4-FFF2-40B4-BE49-F238E27FC236}">
                      <a16:creationId xmlns:a16="http://schemas.microsoft.com/office/drawing/2014/main" id="{3A60A1F4-F8F2-DEEA-329E-8589FBE5FA2F}"/>
                    </a:ext>
                  </a:extLst>
                </p:cNvPr>
                <p:cNvSpPr/>
                <p:nvPr/>
              </p:nvSpPr>
              <p:spPr>
                <a:xfrm>
                  <a:off x="3111497" y="4598860"/>
                  <a:ext cx="648879" cy="648880"/>
                </a:xfrm>
                <a:prstGeom prst="arc">
                  <a:avLst>
                    <a:gd name="adj1" fmla="val 19766441"/>
                    <a:gd name="adj2" fmla="val 12851793"/>
                  </a:avLst>
                </a:prstGeom>
                <a:solidFill>
                  <a:srgbClr val="FFFCFA">
                    <a:alpha val="14000"/>
                  </a:srgbClr>
                </a:solidFill>
                <a:ln w="9525" cap="flat" cmpd="sng">
                  <a:solidFill>
                    <a:srgbClr val="166BF3"/>
                  </a:solidFill>
                  <a:prstDash val="dash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88" name="Google Shape;86254;p3757">
                  <a:extLst>
                    <a:ext uri="{FF2B5EF4-FFF2-40B4-BE49-F238E27FC236}">
                      <a16:creationId xmlns:a16="http://schemas.microsoft.com/office/drawing/2014/main" id="{D60FDB34-CF0A-68C9-41C9-956E0584BCE8}"/>
                    </a:ext>
                  </a:extLst>
                </p:cNvPr>
                <p:cNvSpPr/>
                <p:nvPr/>
              </p:nvSpPr>
              <p:spPr>
                <a:xfrm>
                  <a:off x="3111497" y="4598860"/>
                  <a:ext cx="648879" cy="648880"/>
                </a:xfrm>
                <a:prstGeom prst="arc">
                  <a:avLst>
                    <a:gd name="adj1" fmla="val 13452179"/>
                    <a:gd name="adj2" fmla="val 18996647"/>
                  </a:avLst>
                </a:prstGeom>
                <a:noFill/>
                <a:ln w="9525" cap="flat" cmpd="sng">
                  <a:solidFill>
                    <a:srgbClr val="166BF3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 dirty="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89" name="Google Shape;86255;p3757">
                  <a:extLst>
                    <a:ext uri="{FF2B5EF4-FFF2-40B4-BE49-F238E27FC236}">
                      <a16:creationId xmlns:a16="http://schemas.microsoft.com/office/drawing/2014/main" id="{ACBEDB1B-455A-02A0-4758-B330ED3AA52A}"/>
                    </a:ext>
                  </a:extLst>
                </p:cNvPr>
                <p:cNvSpPr/>
                <p:nvPr/>
              </p:nvSpPr>
              <p:spPr>
                <a:xfrm>
                  <a:off x="3685218" y="4721616"/>
                  <a:ext cx="37784" cy="37784"/>
                </a:xfrm>
                <a:prstGeom prst="ellipse">
                  <a:avLst/>
                </a:prstGeom>
                <a:solidFill>
                  <a:srgbClr val="FFFCFA"/>
                </a:solidFill>
                <a:ln w="12700" cap="flat" cmpd="sng">
                  <a:solidFill>
                    <a:srgbClr val="166BF3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90" name="Google Shape;86256;p3757">
                  <a:extLst>
                    <a:ext uri="{FF2B5EF4-FFF2-40B4-BE49-F238E27FC236}">
                      <a16:creationId xmlns:a16="http://schemas.microsoft.com/office/drawing/2014/main" id="{C5321F65-BF7C-26E0-8B4C-230C8B4355A4}"/>
                    </a:ext>
                  </a:extLst>
                </p:cNvPr>
                <p:cNvSpPr/>
                <p:nvPr/>
              </p:nvSpPr>
              <p:spPr>
                <a:xfrm>
                  <a:off x="3150124" y="4721616"/>
                  <a:ext cx="37784" cy="37784"/>
                </a:xfrm>
                <a:prstGeom prst="ellipse">
                  <a:avLst/>
                </a:prstGeom>
                <a:solidFill>
                  <a:srgbClr val="FFFCFA"/>
                </a:solidFill>
                <a:ln w="12700" cap="flat" cmpd="sng">
                  <a:solidFill>
                    <a:srgbClr val="166BF3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</p:grpSp>
        <p:sp>
          <p:nvSpPr>
            <p:cNvPr id="84" name="Google Shape;86258;p3757">
              <a:extLst>
                <a:ext uri="{FF2B5EF4-FFF2-40B4-BE49-F238E27FC236}">
                  <a16:creationId xmlns:a16="http://schemas.microsoft.com/office/drawing/2014/main" id="{D639F50B-396E-9444-27BF-34D3C1B4E320}"/>
                </a:ext>
              </a:extLst>
            </p:cNvPr>
            <p:cNvSpPr/>
            <p:nvPr/>
          </p:nvSpPr>
          <p:spPr>
            <a:xfrm>
              <a:off x="35281962" y="5494132"/>
              <a:ext cx="2127527" cy="212752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algn="ctr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14377" tIns="7185" rIns="14377" bIns="7185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CFA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883EE6BF-3C70-13E7-ECBB-6A5281CEE9F5}"/>
                </a:ext>
              </a:extLst>
            </p:cNvPr>
            <p:cNvSpPr/>
            <p:nvPr/>
          </p:nvSpPr>
          <p:spPr>
            <a:xfrm>
              <a:off x="35673850" y="5915525"/>
              <a:ext cx="1406566" cy="1406550"/>
            </a:xfrm>
            <a:custGeom>
              <a:avLst/>
              <a:gdLst>
                <a:gd name="connsiteX0" fmla="*/ 375084 w 876302"/>
                <a:gd name="connsiteY0" fmla="*/ 200017 h 876292"/>
                <a:gd name="connsiteX1" fmla="*/ 389186 w 876302"/>
                <a:gd name="connsiteY1" fmla="*/ 185916 h 876292"/>
                <a:gd name="connsiteX2" fmla="*/ 614433 w 876302"/>
                <a:gd name="connsiteY2" fmla="*/ 185916 h 876292"/>
                <a:gd name="connsiteX3" fmla="*/ 690447 w 876302"/>
                <a:gd name="connsiteY3" fmla="*/ 261930 h 876292"/>
                <a:gd name="connsiteX4" fmla="*/ 690447 w 876302"/>
                <a:gd name="connsiteY4" fmla="*/ 385641 h 876292"/>
                <a:gd name="connsiteX5" fmla="*/ 721218 w 876302"/>
                <a:gd name="connsiteY5" fmla="*/ 354870 h 876292"/>
                <a:gd name="connsiteX6" fmla="*/ 741236 w 876302"/>
                <a:gd name="connsiteY6" fmla="*/ 354870 h 876292"/>
                <a:gd name="connsiteX7" fmla="*/ 741236 w 876302"/>
                <a:gd name="connsiteY7" fmla="*/ 374888 h 876292"/>
                <a:gd name="connsiteX8" fmla="*/ 686281 w 876302"/>
                <a:gd name="connsiteY8" fmla="*/ 429842 h 876292"/>
                <a:gd name="connsiteX9" fmla="*/ 676272 w 876302"/>
                <a:gd name="connsiteY9" fmla="*/ 433935 h 876292"/>
                <a:gd name="connsiteX10" fmla="*/ 666263 w 876302"/>
                <a:gd name="connsiteY10" fmla="*/ 429842 h 876292"/>
                <a:gd name="connsiteX11" fmla="*/ 611309 w 876302"/>
                <a:gd name="connsiteY11" fmla="*/ 374888 h 876292"/>
                <a:gd name="connsiteX12" fmla="*/ 611309 w 876302"/>
                <a:gd name="connsiteY12" fmla="*/ 354870 h 876292"/>
                <a:gd name="connsiteX13" fmla="*/ 631327 w 876302"/>
                <a:gd name="connsiteY13" fmla="*/ 354870 h 876292"/>
                <a:gd name="connsiteX14" fmla="*/ 662097 w 876302"/>
                <a:gd name="connsiteY14" fmla="*/ 385641 h 876292"/>
                <a:gd name="connsiteX15" fmla="*/ 662097 w 876302"/>
                <a:gd name="connsiteY15" fmla="*/ 261816 h 876292"/>
                <a:gd name="connsiteX16" fmla="*/ 614361 w 876302"/>
                <a:gd name="connsiteY16" fmla="*/ 214079 h 876292"/>
                <a:gd name="connsiteX17" fmla="*/ 389180 w 876302"/>
                <a:gd name="connsiteY17" fmla="*/ 214116 h 876292"/>
                <a:gd name="connsiteX18" fmla="*/ 375078 w 876302"/>
                <a:gd name="connsiteY18" fmla="*/ 200015 h 876292"/>
                <a:gd name="connsiteX19" fmla="*/ 419658 w 876302"/>
                <a:gd name="connsiteY19" fmla="*/ 662170 h 876292"/>
                <a:gd name="connsiteX20" fmla="*/ 261829 w 876302"/>
                <a:gd name="connsiteY20" fmla="*/ 662170 h 876292"/>
                <a:gd name="connsiteX21" fmla="*/ 214092 w 876302"/>
                <a:gd name="connsiteY21" fmla="*/ 614434 h 876292"/>
                <a:gd name="connsiteX22" fmla="*/ 214092 w 876302"/>
                <a:gd name="connsiteY22" fmla="*/ 545675 h 876292"/>
                <a:gd name="connsiteX23" fmla="*/ 244863 w 876302"/>
                <a:gd name="connsiteY23" fmla="*/ 576445 h 876292"/>
                <a:gd name="connsiteX24" fmla="*/ 264881 w 876302"/>
                <a:gd name="connsiteY24" fmla="*/ 576445 h 876292"/>
                <a:gd name="connsiteX25" fmla="*/ 264881 w 876302"/>
                <a:gd name="connsiteY25" fmla="*/ 556428 h 876292"/>
                <a:gd name="connsiteX26" fmla="*/ 209926 w 876302"/>
                <a:gd name="connsiteY26" fmla="*/ 501473 h 876292"/>
                <a:gd name="connsiteX27" fmla="*/ 189909 w 876302"/>
                <a:gd name="connsiteY27" fmla="*/ 501473 h 876292"/>
                <a:gd name="connsiteX28" fmla="*/ 134954 w 876302"/>
                <a:gd name="connsiteY28" fmla="*/ 556428 h 876292"/>
                <a:gd name="connsiteX29" fmla="*/ 134954 w 876302"/>
                <a:gd name="connsiteY29" fmla="*/ 576445 h 876292"/>
                <a:gd name="connsiteX30" fmla="*/ 154972 w 876302"/>
                <a:gd name="connsiteY30" fmla="*/ 576445 h 876292"/>
                <a:gd name="connsiteX31" fmla="*/ 185742 w 876302"/>
                <a:gd name="connsiteY31" fmla="*/ 545675 h 876292"/>
                <a:gd name="connsiteX32" fmla="*/ 185742 w 876302"/>
                <a:gd name="connsiteY32" fmla="*/ 614434 h 876292"/>
                <a:gd name="connsiteX33" fmla="*/ 261757 w 876302"/>
                <a:gd name="connsiteY33" fmla="*/ 690448 h 876292"/>
                <a:gd name="connsiteX34" fmla="*/ 419586 w 876302"/>
                <a:gd name="connsiteY34" fmla="*/ 690448 h 876292"/>
                <a:gd name="connsiteX35" fmla="*/ 433688 w 876302"/>
                <a:gd name="connsiteY35" fmla="*/ 676346 h 876292"/>
                <a:gd name="connsiteX36" fmla="*/ 419660 w 876302"/>
                <a:gd name="connsiteY36" fmla="*/ 662170 h 876292"/>
                <a:gd name="connsiteX37" fmla="*/ 166312 w 876302"/>
                <a:gd name="connsiteY37" fmla="*/ 456154 h 876292"/>
                <a:gd name="connsiteX38" fmla="*/ 53727 w 876302"/>
                <a:gd name="connsiteY38" fmla="*/ 438332 h 876292"/>
                <a:gd name="connsiteX39" fmla="*/ 0 w 876302"/>
                <a:gd name="connsiteY39" fmla="*/ 384344 h 876292"/>
                <a:gd name="connsiteX40" fmla="*/ 0 w 876302"/>
                <a:gd name="connsiteY40" fmla="*/ 71810 h 876292"/>
                <a:gd name="connsiteX41" fmla="*/ 53727 w 876302"/>
                <a:gd name="connsiteY41" fmla="*/ 17785 h 876292"/>
                <a:gd name="connsiteX42" fmla="*/ 166312 w 876302"/>
                <a:gd name="connsiteY42" fmla="*/ 0 h 876292"/>
                <a:gd name="connsiteX43" fmla="*/ 278898 w 876302"/>
                <a:gd name="connsiteY43" fmla="*/ 17822 h 876292"/>
                <a:gd name="connsiteX44" fmla="*/ 332624 w 876302"/>
                <a:gd name="connsiteY44" fmla="*/ 71847 h 876292"/>
                <a:gd name="connsiteX45" fmla="*/ 332624 w 876302"/>
                <a:gd name="connsiteY45" fmla="*/ 384353 h 876292"/>
                <a:gd name="connsiteX46" fmla="*/ 278898 w 876302"/>
                <a:gd name="connsiteY46" fmla="*/ 438378 h 876292"/>
                <a:gd name="connsiteX47" fmla="*/ 166312 w 876302"/>
                <a:gd name="connsiteY47" fmla="*/ 456163 h 876292"/>
                <a:gd name="connsiteX48" fmla="*/ 28276 w 876302"/>
                <a:gd name="connsiteY48" fmla="*/ 71801 h 876292"/>
                <a:gd name="connsiteX49" fmla="*/ 63697 w 876302"/>
                <a:gd name="connsiteY49" fmla="*/ 99334 h 876292"/>
                <a:gd name="connsiteX50" fmla="*/ 166282 w 876302"/>
                <a:gd name="connsiteY50" fmla="*/ 115333 h 876292"/>
                <a:gd name="connsiteX51" fmla="*/ 268866 w 876302"/>
                <a:gd name="connsiteY51" fmla="*/ 99334 h 876292"/>
                <a:gd name="connsiteX52" fmla="*/ 304288 w 876302"/>
                <a:gd name="connsiteY52" fmla="*/ 71801 h 876292"/>
                <a:gd name="connsiteX53" fmla="*/ 268866 w 876302"/>
                <a:gd name="connsiteY53" fmla="*/ 44268 h 876292"/>
                <a:gd name="connsiteX54" fmla="*/ 166282 w 876302"/>
                <a:gd name="connsiteY54" fmla="*/ 28269 h 876292"/>
                <a:gd name="connsiteX55" fmla="*/ 63697 w 876302"/>
                <a:gd name="connsiteY55" fmla="*/ 44268 h 876292"/>
                <a:gd name="connsiteX56" fmla="*/ 28276 w 876302"/>
                <a:gd name="connsiteY56" fmla="*/ 71801 h 876292"/>
                <a:gd name="connsiteX57" fmla="*/ 28276 w 876302"/>
                <a:gd name="connsiteY57" fmla="*/ 176014 h 876292"/>
                <a:gd name="connsiteX58" fmla="*/ 63697 w 876302"/>
                <a:gd name="connsiteY58" fmla="*/ 203547 h 876292"/>
                <a:gd name="connsiteX59" fmla="*/ 166282 w 876302"/>
                <a:gd name="connsiteY59" fmla="*/ 219546 h 876292"/>
                <a:gd name="connsiteX60" fmla="*/ 268866 w 876302"/>
                <a:gd name="connsiteY60" fmla="*/ 203547 h 876292"/>
                <a:gd name="connsiteX61" fmla="*/ 304288 w 876302"/>
                <a:gd name="connsiteY61" fmla="*/ 176014 h 876292"/>
                <a:gd name="connsiteX62" fmla="*/ 304288 w 876302"/>
                <a:gd name="connsiteY62" fmla="*/ 113247 h 876292"/>
                <a:gd name="connsiteX63" fmla="*/ 278838 w 876302"/>
                <a:gd name="connsiteY63" fmla="*/ 125822 h 876292"/>
                <a:gd name="connsiteX64" fmla="*/ 166252 w 876302"/>
                <a:gd name="connsiteY64" fmla="*/ 143645 h 876292"/>
                <a:gd name="connsiteX65" fmla="*/ 53667 w 876302"/>
                <a:gd name="connsiteY65" fmla="*/ 125822 h 876292"/>
                <a:gd name="connsiteX66" fmla="*/ 28217 w 876302"/>
                <a:gd name="connsiteY66" fmla="*/ 113247 h 876292"/>
                <a:gd name="connsiteX67" fmla="*/ 28276 w 876302"/>
                <a:gd name="connsiteY67" fmla="*/ 280123 h 876292"/>
                <a:gd name="connsiteX68" fmla="*/ 63697 w 876302"/>
                <a:gd name="connsiteY68" fmla="*/ 307656 h 876292"/>
                <a:gd name="connsiteX69" fmla="*/ 166282 w 876302"/>
                <a:gd name="connsiteY69" fmla="*/ 323655 h 876292"/>
                <a:gd name="connsiteX70" fmla="*/ 268866 w 876302"/>
                <a:gd name="connsiteY70" fmla="*/ 307656 h 876292"/>
                <a:gd name="connsiteX71" fmla="*/ 304288 w 876302"/>
                <a:gd name="connsiteY71" fmla="*/ 280123 h 876292"/>
                <a:gd name="connsiteX72" fmla="*/ 304288 w 876302"/>
                <a:gd name="connsiteY72" fmla="*/ 217355 h 876292"/>
                <a:gd name="connsiteX73" fmla="*/ 278838 w 876302"/>
                <a:gd name="connsiteY73" fmla="*/ 229931 h 876292"/>
                <a:gd name="connsiteX74" fmla="*/ 166252 w 876302"/>
                <a:gd name="connsiteY74" fmla="*/ 247753 h 876292"/>
                <a:gd name="connsiteX75" fmla="*/ 53667 w 876302"/>
                <a:gd name="connsiteY75" fmla="*/ 229931 h 876292"/>
                <a:gd name="connsiteX76" fmla="*/ 28217 w 876302"/>
                <a:gd name="connsiteY76" fmla="*/ 217355 h 876292"/>
                <a:gd name="connsiteX77" fmla="*/ 63735 w 876302"/>
                <a:gd name="connsiteY77" fmla="*/ 411949 h 876292"/>
                <a:gd name="connsiteX78" fmla="*/ 166319 w 876302"/>
                <a:gd name="connsiteY78" fmla="*/ 427948 h 876292"/>
                <a:gd name="connsiteX79" fmla="*/ 268903 w 876302"/>
                <a:gd name="connsiteY79" fmla="*/ 411949 h 876292"/>
                <a:gd name="connsiteX80" fmla="*/ 304325 w 876302"/>
                <a:gd name="connsiteY80" fmla="*/ 384416 h 876292"/>
                <a:gd name="connsiteX81" fmla="*/ 304325 w 876302"/>
                <a:gd name="connsiteY81" fmla="*/ 321648 h 876292"/>
                <a:gd name="connsiteX82" fmla="*/ 278875 w 876302"/>
                <a:gd name="connsiteY82" fmla="*/ 334224 h 876292"/>
                <a:gd name="connsiteX83" fmla="*/ 166289 w 876302"/>
                <a:gd name="connsiteY83" fmla="*/ 352046 h 876292"/>
                <a:gd name="connsiteX84" fmla="*/ 53704 w 876302"/>
                <a:gd name="connsiteY84" fmla="*/ 334224 h 876292"/>
                <a:gd name="connsiteX85" fmla="*/ 28254 w 876302"/>
                <a:gd name="connsiteY85" fmla="*/ 321648 h 876292"/>
                <a:gd name="connsiteX86" fmla="*/ 28254 w 876302"/>
                <a:gd name="connsiteY86" fmla="*/ 384416 h 876292"/>
                <a:gd name="connsiteX87" fmla="*/ 63750 w 876302"/>
                <a:gd name="connsiteY87" fmla="*/ 411949 h 876292"/>
                <a:gd name="connsiteX88" fmla="*/ 876303 w 876302"/>
                <a:gd name="connsiteY88" fmla="*/ 676267 h 876292"/>
                <a:gd name="connsiteX89" fmla="*/ 676278 w 876302"/>
                <a:gd name="connsiteY89" fmla="*/ 876292 h 876292"/>
                <a:gd name="connsiteX90" fmla="*/ 476253 w 876302"/>
                <a:gd name="connsiteY90" fmla="*/ 676267 h 876292"/>
                <a:gd name="connsiteX91" fmla="*/ 676278 w 876302"/>
                <a:gd name="connsiteY91" fmla="*/ 476242 h 876292"/>
                <a:gd name="connsiteX92" fmla="*/ 876303 w 876302"/>
                <a:gd name="connsiteY92" fmla="*/ 676267 h 876292"/>
                <a:gd name="connsiteX93" fmla="*/ 848025 w 876302"/>
                <a:gd name="connsiteY93" fmla="*/ 676267 h 876292"/>
                <a:gd name="connsiteX94" fmla="*/ 676280 w 876302"/>
                <a:gd name="connsiteY94" fmla="*/ 504522 h 876292"/>
                <a:gd name="connsiteX95" fmla="*/ 504535 w 876302"/>
                <a:gd name="connsiteY95" fmla="*/ 676267 h 876292"/>
                <a:gd name="connsiteX96" fmla="*/ 676280 w 876302"/>
                <a:gd name="connsiteY96" fmla="*/ 848013 h 876292"/>
                <a:gd name="connsiteX97" fmla="*/ 848025 w 876302"/>
                <a:gd name="connsiteY97" fmla="*/ 676267 h 876292"/>
                <a:gd name="connsiteX98" fmla="*/ 819897 w 876302"/>
                <a:gd name="connsiteY98" fmla="*/ 676267 h 876292"/>
                <a:gd name="connsiteX99" fmla="*/ 676279 w 876302"/>
                <a:gd name="connsiteY99" fmla="*/ 819885 h 876292"/>
                <a:gd name="connsiteX100" fmla="*/ 532661 w 876302"/>
                <a:gd name="connsiteY100" fmla="*/ 676267 h 876292"/>
                <a:gd name="connsiteX101" fmla="*/ 676279 w 876302"/>
                <a:gd name="connsiteY101" fmla="*/ 532649 h 876292"/>
                <a:gd name="connsiteX102" fmla="*/ 819897 w 876302"/>
                <a:gd name="connsiteY102" fmla="*/ 676267 h 876292"/>
                <a:gd name="connsiteX103" fmla="*/ 791619 w 876302"/>
                <a:gd name="connsiteY103" fmla="*/ 676267 h 876292"/>
                <a:gd name="connsiteX104" fmla="*/ 676281 w 876302"/>
                <a:gd name="connsiteY104" fmla="*/ 560929 h 876292"/>
                <a:gd name="connsiteX105" fmla="*/ 560943 w 876302"/>
                <a:gd name="connsiteY105" fmla="*/ 676267 h 876292"/>
                <a:gd name="connsiteX106" fmla="*/ 676281 w 876302"/>
                <a:gd name="connsiteY106" fmla="*/ 791606 h 876292"/>
                <a:gd name="connsiteX107" fmla="*/ 791619 w 876302"/>
                <a:gd name="connsiteY107" fmla="*/ 676267 h 876292"/>
                <a:gd name="connsiteX108" fmla="*/ 670175 w 876302"/>
                <a:gd name="connsiteY108" fmla="*/ 632251 h 876292"/>
                <a:gd name="connsiteX109" fmla="*/ 711400 w 876302"/>
                <a:gd name="connsiteY109" fmla="*/ 632251 h 876292"/>
                <a:gd name="connsiteX110" fmla="*/ 725502 w 876302"/>
                <a:gd name="connsiteY110" fmla="*/ 618150 h 876292"/>
                <a:gd name="connsiteX111" fmla="*/ 711400 w 876302"/>
                <a:gd name="connsiteY111" fmla="*/ 604048 h 876292"/>
                <a:gd name="connsiteX112" fmla="*/ 690342 w 876302"/>
                <a:gd name="connsiteY112" fmla="*/ 604048 h 876292"/>
                <a:gd name="connsiteX113" fmla="*/ 690342 w 876302"/>
                <a:gd name="connsiteY113" fmla="*/ 597462 h 876292"/>
                <a:gd name="connsiteX114" fmla="*/ 676240 w 876302"/>
                <a:gd name="connsiteY114" fmla="*/ 583360 h 876292"/>
                <a:gd name="connsiteX115" fmla="*/ 662138 w 876302"/>
                <a:gd name="connsiteY115" fmla="*/ 597462 h 876292"/>
                <a:gd name="connsiteX116" fmla="*/ 662138 w 876302"/>
                <a:gd name="connsiteY116" fmla="*/ 604792 h 876292"/>
                <a:gd name="connsiteX117" fmla="*/ 626977 w 876302"/>
                <a:gd name="connsiteY117" fmla="*/ 647282 h 876292"/>
                <a:gd name="connsiteX118" fmla="*/ 670137 w 876302"/>
                <a:gd name="connsiteY118" fmla="*/ 690442 h 876292"/>
                <a:gd name="connsiteX119" fmla="*/ 682341 w 876302"/>
                <a:gd name="connsiteY119" fmla="*/ 690442 h 876292"/>
                <a:gd name="connsiteX120" fmla="*/ 697298 w 876302"/>
                <a:gd name="connsiteY120" fmla="*/ 705399 h 876292"/>
                <a:gd name="connsiteX121" fmla="*/ 682341 w 876302"/>
                <a:gd name="connsiteY121" fmla="*/ 720356 h 876292"/>
                <a:gd name="connsiteX122" fmla="*/ 641115 w 876302"/>
                <a:gd name="connsiteY122" fmla="*/ 720356 h 876292"/>
                <a:gd name="connsiteX123" fmla="*/ 627014 w 876302"/>
                <a:gd name="connsiteY123" fmla="*/ 734458 h 876292"/>
                <a:gd name="connsiteX124" fmla="*/ 641115 w 876302"/>
                <a:gd name="connsiteY124" fmla="*/ 748560 h 876292"/>
                <a:gd name="connsiteX125" fmla="*/ 662174 w 876302"/>
                <a:gd name="connsiteY125" fmla="*/ 748560 h 876292"/>
                <a:gd name="connsiteX126" fmla="*/ 662174 w 876302"/>
                <a:gd name="connsiteY126" fmla="*/ 755145 h 876292"/>
                <a:gd name="connsiteX127" fmla="*/ 676276 w 876302"/>
                <a:gd name="connsiteY127" fmla="*/ 769247 h 876292"/>
                <a:gd name="connsiteX128" fmla="*/ 690378 w 876302"/>
                <a:gd name="connsiteY128" fmla="*/ 755145 h 876292"/>
                <a:gd name="connsiteX129" fmla="*/ 690378 w 876302"/>
                <a:gd name="connsiteY129" fmla="*/ 747704 h 876292"/>
                <a:gd name="connsiteX130" fmla="*/ 725538 w 876302"/>
                <a:gd name="connsiteY130" fmla="*/ 705214 h 876292"/>
                <a:gd name="connsiteX131" fmla="*/ 682379 w 876302"/>
                <a:gd name="connsiteY131" fmla="*/ 662054 h 876292"/>
                <a:gd name="connsiteX132" fmla="*/ 670175 w 876302"/>
                <a:gd name="connsiteY132" fmla="*/ 662054 h 876292"/>
                <a:gd name="connsiteX133" fmla="*/ 655218 w 876302"/>
                <a:gd name="connsiteY133" fmla="*/ 647097 h 876292"/>
                <a:gd name="connsiteX134" fmla="*/ 670175 w 876302"/>
                <a:gd name="connsiteY134" fmla="*/ 632251 h 876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876302" h="876292">
                  <a:moveTo>
                    <a:pt x="375084" y="200017"/>
                  </a:moveTo>
                  <a:cubicBezTo>
                    <a:pt x="375084" y="192204"/>
                    <a:pt x="381372" y="185916"/>
                    <a:pt x="389186" y="185916"/>
                  </a:cubicBezTo>
                  <a:lnTo>
                    <a:pt x="614433" y="185916"/>
                  </a:lnTo>
                  <a:cubicBezTo>
                    <a:pt x="656328" y="185916"/>
                    <a:pt x="690447" y="219997"/>
                    <a:pt x="690447" y="261930"/>
                  </a:cubicBezTo>
                  <a:lnTo>
                    <a:pt x="690447" y="385641"/>
                  </a:lnTo>
                  <a:lnTo>
                    <a:pt x="721218" y="354870"/>
                  </a:lnTo>
                  <a:cubicBezTo>
                    <a:pt x="726724" y="349363"/>
                    <a:pt x="735691" y="349363"/>
                    <a:pt x="741236" y="354870"/>
                  </a:cubicBezTo>
                  <a:cubicBezTo>
                    <a:pt x="746742" y="360377"/>
                    <a:pt x="746742" y="369343"/>
                    <a:pt x="741236" y="374888"/>
                  </a:cubicBezTo>
                  <a:lnTo>
                    <a:pt x="686281" y="429842"/>
                  </a:lnTo>
                  <a:cubicBezTo>
                    <a:pt x="683528" y="432596"/>
                    <a:pt x="679881" y="433935"/>
                    <a:pt x="676272" y="433935"/>
                  </a:cubicBezTo>
                  <a:cubicBezTo>
                    <a:pt x="672663" y="433935"/>
                    <a:pt x="669017" y="432596"/>
                    <a:pt x="666263" y="429842"/>
                  </a:cubicBezTo>
                  <a:lnTo>
                    <a:pt x="611309" y="374888"/>
                  </a:lnTo>
                  <a:cubicBezTo>
                    <a:pt x="605802" y="369381"/>
                    <a:pt x="605802" y="360415"/>
                    <a:pt x="611309" y="354870"/>
                  </a:cubicBezTo>
                  <a:cubicBezTo>
                    <a:pt x="616815" y="349363"/>
                    <a:pt x="625782" y="349363"/>
                    <a:pt x="631327" y="354870"/>
                  </a:cubicBezTo>
                  <a:lnTo>
                    <a:pt x="662097" y="385641"/>
                  </a:lnTo>
                  <a:lnTo>
                    <a:pt x="662097" y="261816"/>
                  </a:lnTo>
                  <a:cubicBezTo>
                    <a:pt x="662097" y="235510"/>
                    <a:pt x="640666" y="214079"/>
                    <a:pt x="614361" y="214079"/>
                  </a:cubicBezTo>
                  <a:lnTo>
                    <a:pt x="389180" y="214116"/>
                  </a:lnTo>
                  <a:cubicBezTo>
                    <a:pt x="381367" y="214116"/>
                    <a:pt x="375078" y="207828"/>
                    <a:pt x="375078" y="200015"/>
                  </a:cubicBezTo>
                  <a:close/>
                  <a:moveTo>
                    <a:pt x="419658" y="662170"/>
                  </a:moveTo>
                  <a:lnTo>
                    <a:pt x="261829" y="662170"/>
                  </a:lnTo>
                  <a:cubicBezTo>
                    <a:pt x="235524" y="662170"/>
                    <a:pt x="214092" y="640739"/>
                    <a:pt x="214092" y="614434"/>
                  </a:cubicBezTo>
                  <a:lnTo>
                    <a:pt x="214092" y="545675"/>
                  </a:lnTo>
                  <a:lnTo>
                    <a:pt x="244863" y="576445"/>
                  </a:lnTo>
                  <a:cubicBezTo>
                    <a:pt x="250370" y="581952"/>
                    <a:pt x="259336" y="581952"/>
                    <a:pt x="264881" y="576445"/>
                  </a:cubicBezTo>
                  <a:cubicBezTo>
                    <a:pt x="270387" y="570939"/>
                    <a:pt x="270387" y="561972"/>
                    <a:pt x="264881" y="556428"/>
                  </a:cubicBezTo>
                  <a:lnTo>
                    <a:pt x="209926" y="501473"/>
                  </a:lnTo>
                  <a:cubicBezTo>
                    <a:pt x="204420" y="495966"/>
                    <a:pt x="195453" y="495966"/>
                    <a:pt x="189909" y="501473"/>
                  </a:cubicBezTo>
                  <a:lnTo>
                    <a:pt x="134954" y="556428"/>
                  </a:lnTo>
                  <a:cubicBezTo>
                    <a:pt x="129447" y="561934"/>
                    <a:pt x="129447" y="570901"/>
                    <a:pt x="134954" y="576445"/>
                  </a:cubicBezTo>
                  <a:cubicBezTo>
                    <a:pt x="140461" y="581952"/>
                    <a:pt x="149427" y="581952"/>
                    <a:pt x="154972" y="576445"/>
                  </a:cubicBezTo>
                  <a:lnTo>
                    <a:pt x="185742" y="545675"/>
                  </a:lnTo>
                  <a:lnTo>
                    <a:pt x="185742" y="614434"/>
                  </a:lnTo>
                  <a:cubicBezTo>
                    <a:pt x="185742" y="656329"/>
                    <a:pt x="219824" y="690448"/>
                    <a:pt x="261757" y="690448"/>
                  </a:cubicBezTo>
                  <a:lnTo>
                    <a:pt x="419586" y="690448"/>
                  </a:lnTo>
                  <a:cubicBezTo>
                    <a:pt x="427399" y="690448"/>
                    <a:pt x="433688" y="684160"/>
                    <a:pt x="433688" y="676346"/>
                  </a:cubicBezTo>
                  <a:cubicBezTo>
                    <a:pt x="433688" y="668570"/>
                    <a:pt x="427474" y="662170"/>
                    <a:pt x="419660" y="662170"/>
                  </a:cubicBezTo>
                  <a:close/>
                  <a:moveTo>
                    <a:pt x="166312" y="456154"/>
                  </a:moveTo>
                  <a:cubicBezTo>
                    <a:pt x="124008" y="456154"/>
                    <a:pt x="84011" y="449866"/>
                    <a:pt x="53727" y="438332"/>
                  </a:cubicBezTo>
                  <a:cubicBezTo>
                    <a:pt x="19050" y="425198"/>
                    <a:pt x="0" y="406036"/>
                    <a:pt x="0" y="384344"/>
                  </a:cubicBezTo>
                  <a:lnTo>
                    <a:pt x="0" y="71810"/>
                  </a:lnTo>
                  <a:cubicBezTo>
                    <a:pt x="0" y="50082"/>
                    <a:pt x="19050" y="30956"/>
                    <a:pt x="53727" y="17785"/>
                  </a:cubicBezTo>
                  <a:cubicBezTo>
                    <a:pt x="84013" y="6288"/>
                    <a:pt x="124011" y="0"/>
                    <a:pt x="166312" y="0"/>
                  </a:cubicBezTo>
                  <a:cubicBezTo>
                    <a:pt x="208617" y="0"/>
                    <a:pt x="248614" y="6288"/>
                    <a:pt x="278898" y="17822"/>
                  </a:cubicBezTo>
                  <a:cubicBezTo>
                    <a:pt x="313574" y="30956"/>
                    <a:pt x="332624" y="50118"/>
                    <a:pt x="332624" y="71847"/>
                  </a:cubicBezTo>
                  <a:lnTo>
                    <a:pt x="332624" y="384353"/>
                  </a:lnTo>
                  <a:cubicBezTo>
                    <a:pt x="332624" y="406081"/>
                    <a:pt x="313574" y="425206"/>
                    <a:pt x="278898" y="438378"/>
                  </a:cubicBezTo>
                  <a:cubicBezTo>
                    <a:pt x="248685" y="449874"/>
                    <a:pt x="208688" y="456163"/>
                    <a:pt x="166312" y="456163"/>
                  </a:cubicBezTo>
                  <a:close/>
                  <a:moveTo>
                    <a:pt x="28276" y="71801"/>
                  </a:moveTo>
                  <a:cubicBezTo>
                    <a:pt x="28276" y="78275"/>
                    <a:pt x="37503" y="89438"/>
                    <a:pt x="63697" y="99334"/>
                  </a:cubicBezTo>
                  <a:cubicBezTo>
                    <a:pt x="90859" y="109603"/>
                    <a:pt x="127322" y="115333"/>
                    <a:pt x="166282" y="115333"/>
                  </a:cubicBezTo>
                  <a:cubicBezTo>
                    <a:pt x="205237" y="115333"/>
                    <a:pt x="241738" y="109604"/>
                    <a:pt x="268866" y="99334"/>
                  </a:cubicBezTo>
                  <a:cubicBezTo>
                    <a:pt x="295060" y="89437"/>
                    <a:pt x="304288" y="78276"/>
                    <a:pt x="304288" y="71801"/>
                  </a:cubicBezTo>
                  <a:cubicBezTo>
                    <a:pt x="304288" y="65327"/>
                    <a:pt x="295060" y="54165"/>
                    <a:pt x="268866" y="44268"/>
                  </a:cubicBezTo>
                  <a:cubicBezTo>
                    <a:pt x="241705" y="33999"/>
                    <a:pt x="205242" y="28269"/>
                    <a:pt x="166282" y="28269"/>
                  </a:cubicBezTo>
                  <a:cubicBezTo>
                    <a:pt x="127326" y="28269"/>
                    <a:pt x="90826" y="33999"/>
                    <a:pt x="63697" y="44268"/>
                  </a:cubicBezTo>
                  <a:cubicBezTo>
                    <a:pt x="37541" y="54203"/>
                    <a:pt x="28276" y="65253"/>
                    <a:pt x="28276" y="71801"/>
                  </a:cubicBezTo>
                  <a:close/>
                  <a:moveTo>
                    <a:pt x="28276" y="176014"/>
                  </a:moveTo>
                  <a:cubicBezTo>
                    <a:pt x="28276" y="182488"/>
                    <a:pt x="37503" y="193651"/>
                    <a:pt x="63697" y="203547"/>
                  </a:cubicBezTo>
                  <a:cubicBezTo>
                    <a:pt x="90859" y="213816"/>
                    <a:pt x="127322" y="219546"/>
                    <a:pt x="166282" y="219546"/>
                  </a:cubicBezTo>
                  <a:cubicBezTo>
                    <a:pt x="205237" y="219546"/>
                    <a:pt x="241738" y="213817"/>
                    <a:pt x="268866" y="203547"/>
                  </a:cubicBezTo>
                  <a:cubicBezTo>
                    <a:pt x="295060" y="193650"/>
                    <a:pt x="304288" y="182489"/>
                    <a:pt x="304288" y="176014"/>
                  </a:cubicBezTo>
                  <a:lnTo>
                    <a:pt x="304288" y="113247"/>
                  </a:lnTo>
                  <a:cubicBezTo>
                    <a:pt x="297032" y="117823"/>
                    <a:pt x="288661" y="122102"/>
                    <a:pt x="278838" y="125822"/>
                  </a:cubicBezTo>
                  <a:cubicBezTo>
                    <a:pt x="248551" y="137356"/>
                    <a:pt x="208554" y="143645"/>
                    <a:pt x="166252" y="143645"/>
                  </a:cubicBezTo>
                  <a:cubicBezTo>
                    <a:pt x="123951" y="143645"/>
                    <a:pt x="83950" y="137357"/>
                    <a:pt x="53667" y="125822"/>
                  </a:cubicBezTo>
                  <a:cubicBezTo>
                    <a:pt x="43845" y="122102"/>
                    <a:pt x="35472" y="117823"/>
                    <a:pt x="28217" y="113247"/>
                  </a:cubicBezTo>
                  <a:close/>
                  <a:moveTo>
                    <a:pt x="28276" y="280123"/>
                  </a:moveTo>
                  <a:cubicBezTo>
                    <a:pt x="28276" y="286597"/>
                    <a:pt x="37503" y="297759"/>
                    <a:pt x="63697" y="307656"/>
                  </a:cubicBezTo>
                  <a:cubicBezTo>
                    <a:pt x="90859" y="317925"/>
                    <a:pt x="127322" y="323655"/>
                    <a:pt x="166282" y="323655"/>
                  </a:cubicBezTo>
                  <a:cubicBezTo>
                    <a:pt x="205237" y="323655"/>
                    <a:pt x="241738" y="317925"/>
                    <a:pt x="268866" y="307656"/>
                  </a:cubicBezTo>
                  <a:cubicBezTo>
                    <a:pt x="295060" y="297758"/>
                    <a:pt x="304288" y="286597"/>
                    <a:pt x="304288" y="280123"/>
                  </a:cubicBezTo>
                  <a:lnTo>
                    <a:pt x="304288" y="217355"/>
                  </a:lnTo>
                  <a:cubicBezTo>
                    <a:pt x="297032" y="221931"/>
                    <a:pt x="288661" y="226210"/>
                    <a:pt x="278838" y="229931"/>
                  </a:cubicBezTo>
                  <a:cubicBezTo>
                    <a:pt x="248551" y="241464"/>
                    <a:pt x="208554" y="247753"/>
                    <a:pt x="166252" y="247753"/>
                  </a:cubicBezTo>
                  <a:cubicBezTo>
                    <a:pt x="123951" y="247753"/>
                    <a:pt x="83950" y="241465"/>
                    <a:pt x="53667" y="229931"/>
                  </a:cubicBezTo>
                  <a:cubicBezTo>
                    <a:pt x="43845" y="226210"/>
                    <a:pt x="35472" y="221931"/>
                    <a:pt x="28217" y="217355"/>
                  </a:cubicBezTo>
                  <a:close/>
                  <a:moveTo>
                    <a:pt x="63735" y="411949"/>
                  </a:moveTo>
                  <a:cubicBezTo>
                    <a:pt x="90896" y="422218"/>
                    <a:pt x="127359" y="427948"/>
                    <a:pt x="166319" y="427948"/>
                  </a:cubicBezTo>
                  <a:cubicBezTo>
                    <a:pt x="205274" y="427948"/>
                    <a:pt x="241775" y="422218"/>
                    <a:pt x="268903" y="411949"/>
                  </a:cubicBezTo>
                  <a:cubicBezTo>
                    <a:pt x="295097" y="402051"/>
                    <a:pt x="304325" y="390890"/>
                    <a:pt x="304325" y="384416"/>
                  </a:cubicBezTo>
                  <a:lnTo>
                    <a:pt x="304325" y="321648"/>
                  </a:lnTo>
                  <a:cubicBezTo>
                    <a:pt x="297069" y="326224"/>
                    <a:pt x="288698" y="330503"/>
                    <a:pt x="278875" y="334224"/>
                  </a:cubicBezTo>
                  <a:cubicBezTo>
                    <a:pt x="248588" y="345758"/>
                    <a:pt x="208591" y="352046"/>
                    <a:pt x="166289" y="352046"/>
                  </a:cubicBezTo>
                  <a:cubicBezTo>
                    <a:pt x="123985" y="352046"/>
                    <a:pt x="83988" y="345758"/>
                    <a:pt x="53704" y="334224"/>
                  </a:cubicBezTo>
                  <a:cubicBezTo>
                    <a:pt x="43882" y="330503"/>
                    <a:pt x="35509" y="326224"/>
                    <a:pt x="28254" y="321648"/>
                  </a:cubicBezTo>
                  <a:lnTo>
                    <a:pt x="28254" y="384416"/>
                  </a:lnTo>
                  <a:cubicBezTo>
                    <a:pt x="28291" y="390890"/>
                    <a:pt x="37556" y="402052"/>
                    <a:pt x="63750" y="411949"/>
                  </a:cubicBezTo>
                  <a:close/>
                  <a:moveTo>
                    <a:pt x="876303" y="676267"/>
                  </a:moveTo>
                  <a:cubicBezTo>
                    <a:pt x="876303" y="786548"/>
                    <a:pt x="786559" y="876292"/>
                    <a:pt x="676278" y="876292"/>
                  </a:cubicBezTo>
                  <a:cubicBezTo>
                    <a:pt x="565996" y="876292"/>
                    <a:pt x="476253" y="786549"/>
                    <a:pt x="476253" y="676267"/>
                  </a:cubicBezTo>
                  <a:cubicBezTo>
                    <a:pt x="476253" y="565986"/>
                    <a:pt x="565996" y="476242"/>
                    <a:pt x="676278" y="476242"/>
                  </a:cubicBezTo>
                  <a:cubicBezTo>
                    <a:pt x="786559" y="476242"/>
                    <a:pt x="876303" y="565986"/>
                    <a:pt x="876303" y="676267"/>
                  </a:cubicBezTo>
                  <a:close/>
                  <a:moveTo>
                    <a:pt x="848025" y="676267"/>
                  </a:moveTo>
                  <a:cubicBezTo>
                    <a:pt x="848025" y="581576"/>
                    <a:pt x="770970" y="504522"/>
                    <a:pt x="676280" y="504522"/>
                  </a:cubicBezTo>
                  <a:cubicBezTo>
                    <a:pt x="581590" y="504522"/>
                    <a:pt x="504535" y="581577"/>
                    <a:pt x="504535" y="676267"/>
                  </a:cubicBezTo>
                  <a:cubicBezTo>
                    <a:pt x="504535" y="770957"/>
                    <a:pt x="581590" y="848013"/>
                    <a:pt x="676280" y="848013"/>
                  </a:cubicBezTo>
                  <a:cubicBezTo>
                    <a:pt x="770970" y="848013"/>
                    <a:pt x="848025" y="770957"/>
                    <a:pt x="848025" y="676267"/>
                  </a:cubicBezTo>
                  <a:close/>
                  <a:moveTo>
                    <a:pt x="819897" y="676267"/>
                  </a:moveTo>
                  <a:cubicBezTo>
                    <a:pt x="819897" y="755407"/>
                    <a:pt x="755492" y="819885"/>
                    <a:pt x="676279" y="819885"/>
                  </a:cubicBezTo>
                  <a:cubicBezTo>
                    <a:pt x="597028" y="819885"/>
                    <a:pt x="532661" y="755406"/>
                    <a:pt x="532661" y="676267"/>
                  </a:cubicBezTo>
                  <a:cubicBezTo>
                    <a:pt x="532661" y="597129"/>
                    <a:pt x="597066" y="532649"/>
                    <a:pt x="676279" y="532649"/>
                  </a:cubicBezTo>
                  <a:cubicBezTo>
                    <a:pt x="755530" y="532649"/>
                    <a:pt x="819897" y="597129"/>
                    <a:pt x="819897" y="676267"/>
                  </a:cubicBezTo>
                  <a:close/>
                  <a:moveTo>
                    <a:pt x="791619" y="676267"/>
                  </a:moveTo>
                  <a:cubicBezTo>
                    <a:pt x="791619" y="612643"/>
                    <a:pt x="739901" y="560929"/>
                    <a:pt x="676281" y="560929"/>
                  </a:cubicBezTo>
                  <a:cubicBezTo>
                    <a:pt x="612660" y="560929"/>
                    <a:pt x="560943" y="612647"/>
                    <a:pt x="560943" y="676267"/>
                  </a:cubicBezTo>
                  <a:cubicBezTo>
                    <a:pt x="560943" y="739888"/>
                    <a:pt x="612660" y="791606"/>
                    <a:pt x="676281" y="791606"/>
                  </a:cubicBezTo>
                  <a:cubicBezTo>
                    <a:pt x="739901" y="791606"/>
                    <a:pt x="791619" y="739888"/>
                    <a:pt x="791619" y="676267"/>
                  </a:cubicBezTo>
                  <a:close/>
                  <a:moveTo>
                    <a:pt x="670175" y="632251"/>
                  </a:moveTo>
                  <a:lnTo>
                    <a:pt x="711400" y="632251"/>
                  </a:lnTo>
                  <a:cubicBezTo>
                    <a:pt x="719214" y="632251"/>
                    <a:pt x="725502" y="625963"/>
                    <a:pt x="725502" y="618150"/>
                  </a:cubicBezTo>
                  <a:cubicBezTo>
                    <a:pt x="725502" y="610336"/>
                    <a:pt x="719214" y="604048"/>
                    <a:pt x="711400" y="604048"/>
                  </a:cubicBezTo>
                  <a:lnTo>
                    <a:pt x="690342" y="604048"/>
                  </a:lnTo>
                  <a:lnTo>
                    <a:pt x="690342" y="597462"/>
                  </a:lnTo>
                  <a:cubicBezTo>
                    <a:pt x="690342" y="589649"/>
                    <a:pt x="684054" y="583360"/>
                    <a:pt x="676240" y="583360"/>
                  </a:cubicBezTo>
                  <a:cubicBezTo>
                    <a:pt x="668426" y="583360"/>
                    <a:pt x="662138" y="589648"/>
                    <a:pt x="662138" y="597462"/>
                  </a:cubicBezTo>
                  <a:lnTo>
                    <a:pt x="662138" y="604792"/>
                  </a:lnTo>
                  <a:cubicBezTo>
                    <a:pt x="642120" y="608587"/>
                    <a:pt x="626977" y="626112"/>
                    <a:pt x="626977" y="647282"/>
                  </a:cubicBezTo>
                  <a:cubicBezTo>
                    <a:pt x="626977" y="671095"/>
                    <a:pt x="646325" y="690442"/>
                    <a:pt x="670137" y="690442"/>
                  </a:cubicBezTo>
                  <a:lnTo>
                    <a:pt x="682341" y="690442"/>
                  </a:lnTo>
                  <a:cubicBezTo>
                    <a:pt x="690526" y="690442"/>
                    <a:pt x="697298" y="697102"/>
                    <a:pt x="697298" y="705399"/>
                  </a:cubicBezTo>
                  <a:cubicBezTo>
                    <a:pt x="697298" y="713584"/>
                    <a:pt x="690638" y="720356"/>
                    <a:pt x="682341" y="720356"/>
                  </a:cubicBezTo>
                  <a:lnTo>
                    <a:pt x="641115" y="720356"/>
                  </a:lnTo>
                  <a:cubicBezTo>
                    <a:pt x="633302" y="720356"/>
                    <a:pt x="627014" y="726644"/>
                    <a:pt x="627014" y="734458"/>
                  </a:cubicBezTo>
                  <a:cubicBezTo>
                    <a:pt x="627014" y="742271"/>
                    <a:pt x="633302" y="748560"/>
                    <a:pt x="641115" y="748560"/>
                  </a:cubicBezTo>
                  <a:lnTo>
                    <a:pt x="662174" y="748560"/>
                  </a:lnTo>
                  <a:lnTo>
                    <a:pt x="662174" y="755145"/>
                  </a:lnTo>
                  <a:cubicBezTo>
                    <a:pt x="662174" y="762959"/>
                    <a:pt x="668462" y="769247"/>
                    <a:pt x="676276" y="769247"/>
                  </a:cubicBezTo>
                  <a:cubicBezTo>
                    <a:pt x="684090" y="769247"/>
                    <a:pt x="690378" y="762959"/>
                    <a:pt x="690378" y="755145"/>
                  </a:cubicBezTo>
                  <a:lnTo>
                    <a:pt x="690378" y="747704"/>
                  </a:lnTo>
                  <a:cubicBezTo>
                    <a:pt x="710395" y="743909"/>
                    <a:pt x="725538" y="726384"/>
                    <a:pt x="725538" y="705214"/>
                  </a:cubicBezTo>
                  <a:cubicBezTo>
                    <a:pt x="725538" y="681401"/>
                    <a:pt x="706191" y="662054"/>
                    <a:pt x="682379" y="662054"/>
                  </a:cubicBezTo>
                  <a:lnTo>
                    <a:pt x="670175" y="662054"/>
                  </a:lnTo>
                  <a:cubicBezTo>
                    <a:pt x="661990" y="662054"/>
                    <a:pt x="655218" y="655394"/>
                    <a:pt x="655218" y="647097"/>
                  </a:cubicBezTo>
                  <a:cubicBezTo>
                    <a:pt x="655218" y="638837"/>
                    <a:pt x="661990" y="632251"/>
                    <a:pt x="670175" y="632251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IN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ADBC3CC-2566-438B-487A-40F0148D4B50}"/>
              </a:ext>
            </a:extLst>
          </p:cNvPr>
          <p:cNvGrpSpPr/>
          <p:nvPr/>
        </p:nvGrpSpPr>
        <p:grpSpPr>
          <a:xfrm>
            <a:off x="3762063" y="2201947"/>
            <a:ext cx="2140979" cy="2805964"/>
            <a:chOff x="23558620" y="5174271"/>
            <a:chExt cx="5392562" cy="7447150"/>
          </a:xfrm>
        </p:grpSpPr>
        <p:sp>
          <p:nvSpPr>
            <p:cNvPr id="142" name="Rectangle: Rounded Corners 141">
              <a:extLst>
                <a:ext uri="{FF2B5EF4-FFF2-40B4-BE49-F238E27FC236}">
                  <a16:creationId xmlns:a16="http://schemas.microsoft.com/office/drawing/2014/main" id="{0924BE39-0EBD-CEDF-157F-19A19FB4C1E2}"/>
                </a:ext>
              </a:extLst>
            </p:cNvPr>
            <p:cNvSpPr/>
            <p:nvPr/>
          </p:nvSpPr>
          <p:spPr>
            <a:xfrm>
              <a:off x="23558620" y="8844832"/>
              <a:ext cx="5392562" cy="3776589"/>
            </a:xfrm>
            <a:prstGeom prst="roundRect">
              <a:avLst>
                <a:gd name="adj" fmla="val 10655"/>
              </a:avLst>
            </a:prstGeom>
            <a:solidFill>
              <a:srgbClr val="006CFB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2400" b="1" dirty="0"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Daily Actions (1.3T)</a:t>
              </a:r>
            </a:p>
          </p:txBody>
        </p:sp>
        <p:grpSp>
          <p:nvGrpSpPr>
            <p:cNvPr id="103" name="Google Shape;86250;p3757">
              <a:extLst>
                <a:ext uri="{FF2B5EF4-FFF2-40B4-BE49-F238E27FC236}">
                  <a16:creationId xmlns:a16="http://schemas.microsoft.com/office/drawing/2014/main" id="{E60E4A61-39D8-970A-1E9B-20FF40766A13}"/>
                </a:ext>
              </a:extLst>
            </p:cNvPr>
            <p:cNvGrpSpPr/>
            <p:nvPr/>
          </p:nvGrpSpPr>
          <p:grpSpPr>
            <a:xfrm>
              <a:off x="24871279" y="5174271"/>
              <a:ext cx="2767245" cy="3156017"/>
              <a:chOff x="1643714" y="4620690"/>
              <a:chExt cx="605220" cy="690247"/>
            </a:xfrm>
          </p:grpSpPr>
          <p:sp>
            <p:nvSpPr>
              <p:cNvPr id="105" name="Google Shape;86251;p3757">
                <a:extLst>
                  <a:ext uri="{FF2B5EF4-FFF2-40B4-BE49-F238E27FC236}">
                    <a16:creationId xmlns:a16="http://schemas.microsoft.com/office/drawing/2014/main" id="{14832FC2-0BD6-2543-9B25-C1E62A72F7ED}"/>
                  </a:ext>
                </a:extLst>
              </p:cNvPr>
              <p:cNvSpPr/>
              <p:nvPr/>
            </p:nvSpPr>
            <p:spPr>
              <a:xfrm rot="10800000" flipH="1">
                <a:off x="1892056" y="5217371"/>
                <a:ext cx="108536" cy="93566"/>
              </a:xfrm>
              <a:prstGeom prst="triangle">
                <a:avLst>
                  <a:gd name="adj" fmla="val 50000"/>
                </a:avLst>
              </a:prstGeom>
              <a:solidFill>
                <a:srgbClr val="006CFB"/>
              </a:solidFill>
              <a:ln>
                <a:noFill/>
              </a:ln>
            </p:spPr>
            <p:txBody>
              <a:bodyPr spcFirstLastPara="1" wrap="square" lIns="14377" tIns="7185" rIns="14377" bIns="7185" anchor="ctr" anchorCtr="0">
                <a:noAutofit/>
              </a:bodyPr>
              <a:lstStyle/>
              <a:p>
                <a:pPr algn="ctr">
                  <a:buClr>
                    <a:schemeClr val="dk1"/>
                  </a:buClr>
                  <a:buSzPts val="1400"/>
                </a:pPr>
                <a:endParaRPr sz="2400" dirty="0">
                  <a:solidFill>
                    <a:srgbClr val="FFFCFA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grpSp>
            <p:nvGrpSpPr>
              <p:cNvPr id="106" name="Google Shape;86252;p3757">
                <a:extLst>
                  <a:ext uri="{FF2B5EF4-FFF2-40B4-BE49-F238E27FC236}">
                    <a16:creationId xmlns:a16="http://schemas.microsoft.com/office/drawing/2014/main" id="{50F4FA14-8A21-1FB1-B21A-40B76C10DB9F}"/>
                  </a:ext>
                </a:extLst>
              </p:cNvPr>
              <p:cNvGrpSpPr/>
              <p:nvPr/>
            </p:nvGrpSpPr>
            <p:grpSpPr>
              <a:xfrm>
                <a:off x="1643714" y="4620690"/>
                <a:ext cx="605220" cy="605221"/>
                <a:chOff x="3111497" y="4598860"/>
                <a:chExt cx="648879" cy="648880"/>
              </a:xfrm>
            </p:grpSpPr>
            <p:sp>
              <p:nvSpPr>
                <p:cNvPr id="107" name="Google Shape;86253;p3757">
                  <a:extLst>
                    <a:ext uri="{FF2B5EF4-FFF2-40B4-BE49-F238E27FC236}">
                      <a16:creationId xmlns:a16="http://schemas.microsoft.com/office/drawing/2014/main" id="{CD65CA77-9930-5E34-BBFF-A13AB9059686}"/>
                    </a:ext>
                  </a:extLst>
                </p:cNvPr>
                <p:cNvSpPr/>
                <p:nvPr/>
              </p:nvSpPr>
              <p:spPr>
                <a:xfrm>
                  <a:off x="3111497" y="4598860"/>
                  <a:ext cx="648879" cy="648880"/>
                </a:xfrm>
                <a:prstGeom prst="arc">
                  <a:avLst>
                    <a:gd name="adj1" fmla="val 19766441"/>
                    <a:gd name="adj2" fmla="val 12851793"/>
                  </a:avLst>
                </a:prstGeom>
                <a:solidFill>
                  <a:srgbClr val="FFFCFA">
                    <a:alpha val="14000"/>
                  </a:srgbClr>
                </a:solidFill>
                <a:ln w="9525" cap="flat" cmpd="sng">
                  <a:solidFill>
                    <a:srgbClr val="006CFB"/>
                  </a:solidFill>
                  <a:prstDash val="dash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108" name="Google Shape;86254;p3757">
                  <a:extLst>
                    <a:ext uri="{FF2B5EF4-FFF2-40B4-BE49-F238E27FC236}">
                      <a16:creationId xmlns:a16="http://schemas.microsoft.com/office/drawing/2014/main" id="{49FDF3FF-4448-F5A9-56D1-F5CC1AB6C201}"/>
                    </a:ext>
                  </a:extLst>
                </p:cNvPr>
                <p:cNvSpPr/>
                <p:nvPr/>
              </p:nvSpPr>
              <p:spPr>
                <a:xfrm>
                  <a:off x="3111497" y="4598860"/>
                  <a:ext cx="648879" cy="648880"/>
                </a:xfrm>
                <a:prstGeom prst="arc">
                  <a:avLst>
                    <a:gd name="adj1" fmla="val 13452179"/>
                    <a:gd name="adj2" fmla="val 18996647"/>
                  </a:avLst>
                </a:prstGeom>
                <a:noFill/>
                <a:ln w="9525" cap="flat" cmpd="sng">
                  <a:solidFill>
                    <a:srgbClr val="006CFB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 dirty="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109" name="Google Shape;86255;p3757">
                  <a:extLst>
                    <a:ext uri="{FF2B5EF4-FFF2-40B4-BE49-F238E27FC236}">
                      <a16:creationId xmlns:a16="http://schemas.microsoft.com/office/drawing/2014/main" id="{DB2B228C-02BF-779A-12AE-9040FFB1B0B9}"/>
                    </a:ext>
                  </a:extLst>
                </p:cNvPr>
                <p:cNvSpPr/>
                <p:nvPr/>
              </p:nvSpPr>
              <p:spPr>
                <a:xfrm>
                  <a:off x="3685218" y="4721616"/>
                  <a:ext cx="37784" cy="37784"/>
                </a:xfrm>
                <a:prstGeom prst="ellipse">
                  <a:avLst/>
                </a:prstGeom>
                <a:solidFill>
                  <a:srgbClr val="FFFCFA"/>
                </a:solidFill>
                <a:ln w="12700" cap="flat" cmpd="sng">
                  <a:solidFill>
                    <a:srgbClr val="006CFB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110" name="Google Shape;86256;p3757">
                  <a:extLst>
                    <a:ext uri="{FF2B5EF4-FFF2-40B4-BE49-F238E27FC236}">
                      <a16:creationId xmlns:a16="http://schemas.microsoft.com/office/drawing/2014/main" id="{69F368EB-BC64-5E88-C59E-F8187AE7556F}"/>
                    </a:ext>
                  </a:extLst>
                </p:cNvPr>
                <p:cNvSpPr/>
                <p:nvPr/>
              </p:nvSpPr>
              <p:spPr>
                <a:xfrm>
                  <a:off x="3150124" y="4721616"/>
                  <a:ext cx="37784" cy="37784"/>
                </a:xfrm>
                <a:prstGeom prst="ellipse">
                  <a:avLst/>
                </a:prstGeom>
                <a:solidFill>
                  <a:srgbClr val="FFFCFA"/>
                </a:solidFill>
                <a:ln w="12700" cap="flat" cmpd="sng">
                  <a:solidFill>
                    <a:srgbClr val="006CFB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 dirty="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</p:grpSp>
        <p:sp>
          <p:nvSpPr>
            <p:cNvPr id="104" name="Google Shape;86258;p3757">
              <a:extLst>
                <a:ext uri="{FF2B5EF4-FFF2-40B4-BE49-F238E27FC236}">
                  <a16:creationId xmlns:a16="http://schemas.microsoft.com/office/drawing/2014/main" id="{792F4922-0A3D-50DF-6BAF-D71C608C253D}"/>
                </a:ext>
              </a:extLst>
            </p:cNvPr>
            <p:cNvSpPr/>
            <p:nvPr/>
          </p:nvSpPr>
          <p:spPr>
            <a:xfrm>
              <a:off x="25191140" y="5494132"/>
              <a:ext cx="2127527" cy="2127529"/>
            </a:xfrm>
            <a:prstGeom prst="ellipse">
              <a:avLst/>
            </a:prstGeom>
            <a:solidFill>
              <a:srgbClr val="006CFB"/>
            </a:solidFill>
            <a:ln>
              <a:noFill/>
            </a:ln>
            <a:effectLst>
              <a:outerShdw blurRad="63500" algn="ctr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14377" tIns="7185" rIns="14377" bIns="7185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CFA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grpSp>
          <p:nvGrpSpPr>
            <p:cNvPr id="204" name="Group 203">
              <a:extLst>
                <a:ext uri="{FF2B5EF4-FFF2-40B4-BE49-F238E27FC236}">
                  <a16:creationId xmlns:a16="http://schemas.microsoft.com/office/drawing/2014/main" id="{323E1567-8498-5FDB-B310-3CBFD4FD7D46}"/>
                </a:ext>
              </a:extLst>
            </p:cNvPr>
            <p:cNvGrpSpPr/>
            <p:nvPr/>
          </p:nvGrpSpPr>
          <p:grpSpPr>
            <a:xfrm>
              <a:off x="25586228" y="6014597"/>
              <a:ext cx="1337351" cy="1086598"/>
              <a:chOff x="25222200" y="7805737"/>
              <a:chExt cx="762000" cy="619125"/>
            </a:xfrm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9D69A675-7795-964C-993D-F3E9BAFF2453}"/>
                  </a:ext>
                </a:extLst>
              </p:cNvPr>
              <p:cNvSpPr/>
              <p:nvPr/>
            </p:nvSpPr>
            <p:spPr>
              <a:xfrm>
                <a:off x="25222200" y="7948612"/>
                <a:ext cx="762000" cy="9525"/>
              </a:xfrm>
              <a:custGeom>
                <a:avLst/>
                <a:gdLst>
                  <a:gd name="connsiteX0" fmla="*/ 0 w 762000"/>
                  <a:gd name="connsiteY0" fmla="*/ 0 h 9525"/>
                  <a:gd name="connsiteX1" fmla="*/ 762000 w 762000"/>
                  <a:gd name="connsiteY1" fmla="*/ 0 h 9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62000" h="9525">
                    <a:moveTo>
                      <a:pt x="0" y="0"/>
                    </a:moveTo>
                    <a:lnTo>
                      <a:pt x="762000" y="0"/>
                    </a:lnTo>
                  </a:path>
                </a:pathLst>
              </a:custGeom>
              <a:ln w="190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1B2C5D6A-44E2-6C60-0698-8C1099FFF7B7}"/>
                  </a:ext>
                </a:extLst>
              </p:cNvPr>
              <p:cNvSpPr/>
              <p:nvPr/>
            </p:nvSpPr>
            <p:spPr>
              <a:xfrm>
                <a:off x="25579387" y="7877174"/>
                <a:ext cx="47625" cy="47625"/>
              </a:xfrm>
              <a:custGeom>
                <a:avLst/>
                <a:gdLst>
                  <a:gd name="connsiteX0" fmla="*/ 47625 w 47625"/>
                  <a:gd name="connsiteY0" fmla="*/ 23813 h 47625"/>
                  <a:gd name="connsiteX1" fmla="*/ 23813 w 47625"/>
                  <a:gd name="connsiteY1" fmla="*/ 47625 h 47625"/>
                  <a:gd name="connsiteX2" fmla="*/ 0 w 47625"/>
                  <a:gd name="connsiteY2" fmla="*/ 23813 h 47625"/>
                  <a:gd name="connsiteX3" fmla="*/ 23813 w 47625"/>
                  <a:gd name="connsiteY3" fmla="*/ 0 h 47625"/>
                  <a:gd name="connsiteX4" fmla="*/ 47625 w 47625"/>
                  <a:gd name="connsiteY4" fmla="*/ 23813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47625" y="23813"/>
                    </a:moveTo>
                    <a:cubicBezTo>
                      <a:pt x="47625" y="36964"/>
                      <a:pt x="36964" y="47625"/>
                      <a:pt x="23813" y="47625"/>
                    </a:cubicBezTo>
                    <a:cubicBezTo>
                      <a:pt x="10661" y="47625"/>
                      <a:pt x="0" y="36964"/>
                      <a:pt x="0" y="23813"/>
                    </a:cubicBezTo>
                    <a:cubicBezTo>
                      <a:pt x="0" y="10661"/>
                      <a:pt x="10661" y="0"/>
                      <a:pt x="23813" y="0"/>
                    </a:cubicBezTo>
                    <a:cubicBezTo>
                      <a:pt x="36964" y="0"/>
                      <a:pt x="47625" y="10661"/>
                      <a:pt x="47625" y="23813"/>
                    </a:cubicBezTo>
                    <a:close/>
                  </a:path>
                </a:pathLst>
              </a:custGeom>
              <a:noFill/>
              <a:ln w="952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2ACBA2D6-409D-76A5-C53C-B0BDFA7B2DE7}"/>
                  </a:ext>
                </a:extLst>
              </p:cNvPr>
              <p:cNvSpPr/>
              <p:nvPr/>
            </p:nvSpPr>
            <p:spPr>
              <a:xfrm>
                <a:off x="25603200" y="7805737"/>
                <a:ext cx="9525" cy="95250"/>
              </a:xfrm>
              <a:custGeom>
                <a:avLst/>
                <a:gdLst>
                  <a:gd name="connsiteX0" fmla="*/ 0 w 9525"/>
                  <a:gd name="connsiteY0" fmla="*/ 0 h 95250"/>
                  <a:gd name="connsiteX1" fmla="*/ 0 w 9525"/>
                  <a:gd name="connsiteY1" fmla="*/ 9525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95250">
                    <a:moveTo>
                      <a:pt x="0" y="0"/>
                    </a:moveTo>
                    <a:lnTo>
                      <a:pt x="0" y="95250"/>
                    </a:lnTo>
                  </a:path>
                </a:pathLst>
              </a:custGeom>
              <a:ln w="190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C933752D-C081-B380-0C0E-F8426A1D6A1B}"/>
                  </a:ext>
                </a:extLst>
              </p:cNvPr>
              <p:cNvSpPr/>
              <p:nvPr/>
            </p:nvSpPr>
            <p:spPr>
              <a:xfrm>
                <a:off x="25769887" y="7877174"/>
                <a:ext cx="47625" cy="47625"/>
              </a:xfrm>
              <a:custGeom>
                <a:avLst/>
                <a:gdLst>
                  <a:gd name="connsiteX0" fmla="*/ 47625 w 47625"/>
                  <a:gd name="connsiteY0" fmla="*/ 23813 h 47625"/>
                  <a:gd name="connsiteX1" fmla="*/ 23813 w 47625"/>
                  <a:gd name="connsiteY1" fmla="*/ 47625 h 47625"/>
                  <a:gd name="connsiteX2" fmla="*/ 0 w 47625"/>
                  <a:gd name="connsiteY2" fmla="*/ 23813 h 47625"/>
                  <a:gd name="connsiteX3" fmla="*/ 23813 w 47625"/>
                  <a:gd name="connsiteY3" fmla="*/ 0 h 47625"/>
                  <a:gd name="connsiteX4" fmla="*/ 47625 w 47625"/>
                  <a:gd name="connsiteY4" fmla="*/ 23813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47625" y="23813"/>
                    </a:moveTo>
                    <a:cubicBezTo>
                      <a:pt x="47625" y="36964"/>
                      <a:pt x="36964" y="47625"/>
                      <a:pt x="23813" y="47625"/>
                    </a:cubicBezTo>
                    <a:cubicBezTo>
                      <a:pt x="10661" y="47625"/>
                      <a:pt x="0" y="36964"/>
                      <a:pt x="0" y="23813"/>
                    </a:cubicBezTo>
                    <a:cubicBezTo>
                      <a:pt x="0" y="10661"/>
                      <a:pt x="10661" y="0"/>
                      <a:pt x="23813" y="0"/>
                    </a:cubicBezTo>
                    <a:cubicBezTo>
                      <a:pt x="36964" y="0"/>
                      <a:pt x="47625" y="10661"/>
                      <a:pt x="47625" y="23813"/>
                    </a:cubicBezTo>
                    <a:close/>
                  </a:path>
                </a:pathLst>
              </a:custGeom>
              <a:noFill/>
              <a:ln w="952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3171F72B-1123-A36B-751E-BBB697DA076F}"/>
                  </a:ext>
                </a:extLst>
              </p:cNvPr>
              <p:cNvSpPr/>
              <p:nvPr/>
            </p:nvSpPr>
            <p:spPr>
              <a:xfrm>
                <a:off x="25388887" y="7877174"/>
                <a:ext cx="47625" cy="47625"/>
              </a:xfrm>
              <a:custGeom>
                <a:avLst/>
                <a:gdLst>
                  <a:gd name="connsiteX0" fmla="*/ 47625 w 47625"/>
                  <a:gd name="connsiteY0" fmla="*/ 23813 h 47625"/>
                  <a:gd name="connsiteX1" fmla="*/ 23813 w 47625"/>
                  <a:gd name="connsiteY1" fmla="*/ 47625 h 47625"/>
                  <a:gd name="connsiteX2" fmla="*/ 0 w 47625"/>
                  <a:gd name="connsiteY2" fmla="*/ 23813 h 47625"/>
                  <a:gd name="connsiteX3" fmla="*/ 23813 w 47625"/>
                  <a:gd name="connsiteY3" fmla="*/ 0 h 47625"/>
                  <a:gd name="connsiteX4" fmla="*/ 47625 w 47625"/>
                  <a:gd name="connsiteY4" fmla="*/ 23813 h 47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7625" h="47625">
                    <a:moveTo>
                      <a:pt x="47625" y="23813"/>
                    </a:moveTo>
                    <a:cubicBezTo>
                      <a:pt x="47625" y="36964"/>
                      <a:pt x="36964" y="47625"/>
                      <a:pt x="23813" y="47625"/>
                    </a:cubicBezTo>
                    <a:cubicBezTo>
                      <a:pt x="10661" y="47625"/>
                      <a:pt x="0" y="36964"/>
                      <a:pt x="0" y="23813"/>
                    </a:cubicBezTo>
                    <a:cubicBezTo>
                      <a:pt x="0" y="10661"/>
                      <a:pt x="10661" y="0"/>
                      <a:pt x="23813" y="0"/>
                    </a:cubicBezTo>
                    <a:cubicBezTo>
                      <a:pt x="36964" y="0"/>
                      <a:pt x="47625" y="10661"/>
                      <a:pt x="47625" y="23813"/>
                    </a:cubicBezTo>
                    <a:close/>
                  </a:path>
                </a:pathLst>
              </a:custGeom>
              <a:noFill/>
              <a:ln w="9525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587B9867-3DE3-258A-95A8-AE800CCB486D}"/>
                  </a:ext>
                </a:extLst>
              </p:cNvPr>
              <p:cNvSpPr/>
              <p:nvPr/>
            </p:nvSpPr>
            <p:spPr>
              <a:xfrm>
                <a:off x="25412700" y="7805737"/>
                <a:ext cx="9525" cy="95250"/>
              </a:xfrm>
              <a:custGeom>
                <a:avLst/>
                <a:gdLst>
                  <a:gd name="connsiteX0" fmla="*/ 0 w 9525"/>
                  <a:gd name="connsiteY0" fmla="*/ 0 h 95250"/>
                  <a:gd name="connsiteX1" fmla="*/ 0 w 9525"/>
                  <a:gd name="connsiteY1" fmla="*/ 9525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95250">
                    <a:moveTo>
                      <a:pt x="0" y="0"/>
                    </a:moveTo>
                    <a:lnTo>
                      <a:pt x="0" y="95250"/>
                    </a:lnTo>
                  </a:path>
                </a:pathLst>
              </a:custGeom>
              <a:ln w="190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55B757A0-D212-F571-99AB-53BF5BE49E3E}"/>
                  </a:ext>
                </a:extLst>
              </p:cNvPr>
              <p:cNvSpPr/>
              <p:nvPr/>
            </p:nvSpPr>
            <p:spPr>
              <a:xfrm>
                <a:off x="25793700" y="7805737"/>
                <a:ext cx="9525" cy="95250"/>
              </a:xfrm>
              <a:custGeom>
                <a:avLst/>
                <a:gdLst>
                  <a:gd name="connsiteX0" fmla="*/ 0 w 9525"/>
                  <a:gd name="connsiteY0" fmla="*/ 0 h 95250"/>
                  <a:gd name="connsiteX1" fmla="*/ 0 w 9525"/>
                  <a:gd name="connsiteY1" fmla="*/ 95250 h 95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525" h="95250">
                    <a:moveTo>
                      <a:pt x="0" y="0"/>
                    </a:moveTo>
                    <a:lnTo>
                      <a:pt x="0" y="95250"/>
                    </a:lnTo>
                  </a:path>
                </a:pathLst>
              </a:custGeom>
              <a:ln w="190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B2A9235C-9E88-E397-79EE-D83DFFDB4156}"/>
                  </a:ext>
                </a:extLst>
              </p:cNvPr>
              <p:cNvSpPr/>
              <p:nvPr/>
            </p:nvSpPr>
            <p:spPr>
              <a:xfrm>
                <a:off x="25650825" y="8234362"/>
                <a:ext cx="285750" cy="142875"/>
              </a:xfrm>
              <a:custGeom>
                <a:avLst/>
                <a:gdLst>
                  <a:gd name="connsiteX0" fmla="*/ 0 w 285750"/>
                  <a:gd name="connsiteY0" fmla="*/ 0 h 142875"/>
                  <a:gd name="connsiteX1" fmla="*/ 285750 w 285750"/>
                  <a:gd name="connsiteY1" fmla="*/ 0 h 142875"/>
                  <a:gd name="connsiteX2" fmla="*/ 285750 w 285750"/>
                  <a:gd name="connsiteY2" fmla="*/ 142875 h 142875"/>
                  <a:gd name="connsiteX3" fmla="*/ 0 w 285750"/>
                  <a:gd name="connsiteY3" fmla="*/ 142875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0" h="142875">
                    <a:moveTo>
                      <a:pt x="0" y="0"/>
                    </a:moveTo>
                    <a:lnTo>
                      <a:pt x="285750" y="0"/>
                    </a:lnTo>
                    <a:lnTo>
                      <a:pt x="285750" y="142875"/>
                    </a:lnTo>
                    <a:lnTo>
                      <a:pt x="0" y="142875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21357144-0CFB-A915-D1D0-5455D9B8EDBA}"/>
                  </a:ext>
                </a:extLst>
              </p:cNvPr>
              <p:cNvSpPr/>
              <p:nvPr/>
            </p:nvSpPr>
            <p:spPr>
              <a:xfrm>
                <a:off x="25650825" y="7996237"/>
                <a:ext cx="285750" cy="142875"/>
              </a:xfrm>
              <a:custGeom>
                <a:avLst/>
                <a:gdLst>
                  <a:gd name="connsiteX0" fmla="*/ 0 w 285750"/>
                  <a:gd name="connsiteY0" fmla="*/ 0 h 142875"/>
                  <a:gd name="connsiteX1" fmla="*/ 285750 w 285750"/>
                  <a:gd name="connsiteY1" fmla="*/ 0 h 142875"/>
                  <a:gd name="connsiteX2" fmla="*/ 285750 w 285750"/>
                  <a:gd name="connsiteY2" fmla="*/ 142875 h 142875"/>
                  <a:gd name="connsiteX3" fmla="*/ 0 w 285750"/>
                  <a:gd name="connsiteY3" fmla="*/ 142875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0" h="142875">
                    <a:moveTo>
                      <a:pt x="0" y="0"/>
                    </a:moveTo>
                    <a:lnTo>
                      <a:pt x="285750" y="0"/>
                    </a:lnTo>
                    <a:lnTo>
                      <a:pt x="285750" y="142875"/>
                    </a:lnTo>
                    <a:lnTo>
                      <a:pt x="0" y="142875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349C3FF6-C2B8-D247-3862-C0F4B88B65F0}"/>
                  </a:ext>
                </a:extLst>
              </p:cNvPr>
              <p:cNvSpPr/>
              <p:nvPr/>
            </p:nvSpPr>
            <p:spPr>
              <a:xfrm>
                <a:off x="25269825" y="8234362"/>
                <a:ext cx="285750" cy="142875"/>
              </a:xfrm>
              <a:custGeom>
                <a:avLst/>
                <a:gdLst>
                  <a:gd name="connsiteX0" fmla="*/ 0 w 285750"/>
                  <a:gd name="connsiteY0" fmla="*/ 0 h 142875"/>
                  <a:gd name="connsiteX1" fmla="*/ 285750 w 285750"/>
                  <a:gd name="connsiteY1" fmla="*/ 0 h 142875"/>
                  <a:gd name="connsiteX2" fmla="*/ 285750 w 285750"/>
                  <a:gd name="connsiteY2" fmla="*/ 142875 h 142875"/>
                  <a:gd name="connsiteX3" fmla="*/ 0 w 285750"/>
                  <a:gd name="connsiteY3" fmla="*/ 142875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0" h="142875">
                    <a:moveTo>
                      <a:pt x="0" y="0"/>
                    </a:moveTo>
                    <a:lnTo>
                      <a:pt x="285750" y="0"/>
                    </a:lnTo>
                    <a:lnTo>
                      <a:pt x="285750" y="142875"/>
                    </a:lnTo>
                    <a:lnTo>
                      <a:pt x="0" y="142875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99985105-5059-5EB5-00FC-0F7E66B4E8CD}"/>
                  </a:ext>
                </a:extLst>
              </p:cNvPr>
              <p:cNvSpPr/>
              <p:nvPr/>
            </p:nvSpPr>
            <p:spPr>
              <a:xfrm>
                <a:off x="25269825" y="7996237"/>
                <a:ext cx="285750" cy="142875"/>
              </a:xfrm>
              <a:custGeom>
                <a:avLst/>
                <a:gdLst>
                  <a:gd name="connsiteX0" fmla="*/ 0 w 285750"/>
                  <a:gd name="connsiteY0" fmla="*/ 0 h 142875"/>
                  <a:gd name="connsiteX1" fmla="*/ 285750 w 285750"/>
                  <a:gd name="connsiteY1" fmla="*/ 0 h 142875"/>
                  <a:gd name="connsiteX2" fmla="*/ 285750 w 285750"/>
                  <a:gd name="connsiteY2" fmla="*/ 142875 h 142875"/>
                  <a:gd name="connsiteX3" fmla="*/ 0 w 285750"/>
                  <a:gd name="connsiteY3" fmla="*/ 142875 h 1428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85750" h="142875">
                    <a:moveTo>
                      <a:pt x="0" y="0"/>
                    </a:moveTo>
                    <a:lnTo>
                      <a:pt x="285750" y="0"/>
                    </a:lnTo>
                    <a:lnTo>
                      <a:pt x="285750" y="142875"/>
                    </a:lnTo>
                    <a:lnTo>
                      <a:pt x="0" y="142875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F9AA4AC6-DF80-5033-FB3B-32355D0FDB6A}"/>
                  </a:ext>
                </a:extLst>
              </p:cNvPr>
              <p:cNvSpPr/>
              <p:nvPr/>
            </p:nvSpPr>
            <p:spPr>
              <a:xfrm>
                <a:off x="25222200" y="7853362"/>
                <a:ext cx="762000" cy="571500"/>
              </a:xfrm>
              <a:custGeom>
                <a:avLst/>
                <a:gdLst>
                  <a:gd name="connsiteX0" fmla="*/ 0 w 762000"/>
                  <a:gd name="connsiteY0" fmla="*/ 0 h 571500"/>
                  <a:gd name="connsiteX1" fmla="*/ 762000 w 762000"/>
                  <a:gd name="connsiteY1" fmla="*/ 0 h 571500"/>
                  <a:gd name="connsiteX2" fmla="*/ 762000 w 762000"/>
                  <a:gd name="connsiteY2" fmla="*/ 571500 h 571500"/>
                  <a:gd name="connsiteX3" fmla="*/ 0 w 762000"/>
                  <a:gd name="connsiteY3" fmla="*/ 571500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2000" h="571500">
                    <a:moveTo>
                      <a:pt x="0" y="0"/>
                    </a:moveTo>
                    <a:lnTo>
                      <a:pt x="762000" y="0"/>
                    </a:lnTo>
                    <a:lnTo>
                      <a:pt x="762000" y="571500"/>
                    </a:lnTo>
                    <a:lnTo>
                      <a:pt x="0" y="571500"/>
                    </a:lnTo>
                    <a:close/>
                  </a:path>
                </a:pathLst>
              </a:custGeom>
              <a:noFill/>
              <a:ln w="190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en-IN" sz="2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D936BB7-C98C-2E29-B2E4-8C77A7C4D378}"/>
              </a:ext>
            </a:extLst>
          </p:cNvPr>
          <p:cNvGrpSpPr/>
          <p:nvPr/>
        </p:nvGrpSpPr>
        <p:grpSpPr>
          <a:xfrm>
            <a:off x="856696" y="2221922"/>
            <a:ext cx="2140979" cy="2805964"/>
            <a:chOff x="13467798" y="5174271"/>
            <a:chExt cx="5392562" cy="7447150"/>
          </a:xfrm>
        </p:grpSpPr>
        <p:sp>
          <p:nvSpPr>
            <p:cNvPr id="143" name="Rectangle: Rounded Corners 142">
              <a:extLst>
                <a:ext uri="{FF2B5EF4-FFF2-40B4-BE49-F238E27FC236}">
                  <a16:creationId xmlns:a16="http://schemas.microsoft.com/office/drawing/2014/main" id="{A12A5E76-9369-B846-5B4E-5EA4E87908F0}"/>
                </a:ext>
              </a:extLst>
            </p:cNvPr>
            <p:cNvSpPr/>
            <p:nvPr/>
          </p:nvSpPr>
          <p:spPr>
            <a:xfrm>
              <a:off x="13467798" y="8844832"/>
              <a:ext cx="5392562" cy="3776589"/>
            </a:xfrm>
            <a:prstGeom prst="roundRect">
              <a:avLst>
                <a:gd name="adj" fmla="val 10655"/>
              </a:avLst>
            </a:prstGeom>
            <a:solidFill>
              <a:schemeClr val="accent4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r>
                <a:rPr lang="en-US" sz="2400" b="1" dirty="0"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Agents </a:t>
              </a:r>
              <a:br>
                <a:rPr lang="en-US" sz="2400" b="1" dirty="0"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2400" b="1" dirty="0"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(2.5B+)</a:t>
              </a:r>
            </a:p>
          </p:txBody>
        </p:sp>
        <p:grpSp>
          <p:nvGrpSpPr>
            <p:cNvPr id="123" name="Google Shape;86250;p3757">
              <a:extLst>
                <a:ext uri="{FF2B5EF4-FFF2-40B4-BE49-F238E27FC236}">
                  <a16:creationId xmlns:a16="http://schemas.microsoft.com/office/drawing/2014/main" id="{41DAE1B9-C7AB-3A3C-A076-2ABEB6FC82DE}"/>
                </a:ext>
              </a:extLst>
            </p:cNvPr>
            <p:cNvGrpSpPr/>
            <p:nvPr/>
          </p:nvGrpSpPr>
          <p:grpSpPr>
            <a:xfrm>
              <a:off x="14780448" y="5174271"/>
              <a:ext cx="2767268" cy="3156016"/>
              <a:chOff x="1643712" y="4620690"/>
              <a:chExt cx="605225" cy="690246"/>
            </a:xfrm>
          </p:grpSpPr>
          <p:sp>
            <p:nvSpPr>
              <p:cNvPr id="125" name="Google Shape;86251;p3757">
                <a:extLst>
                  <a:ext uri="{FF2B5EF4-FFF2-40B4-BE49-F238E27FC236}">
                    <a16:creationId xmlns:a16="http://schemas.microsoft.com/office/drawing/2014/main" id="{5E602E40-DCB5-0A2E-9D9F-390F7EA69CD0}"/>
                  </a:ext>
                </a:extLst>
              </p:cNvPr>
              <p:cNvSpPr/>
              <p:nvPr/>
            </p:nvSpPr>
            <p:spPr>
              <a:xfrm rot="10800000" flipH="1">
                <a:off x="1892056" y="5217370"/>
                <a:ext cx="108536" cy="93566"/>
              </a:xfrm>
              <a:prstGeom prst="triangle">
                <a:avLst>
                  <a:gd name="adj" fmla="val 50000"/>
                </a:avLst>
              </a:prstGeom>
              <a:solidFill>
                <a:srgbClr val="1C1D84"/>
              </a:solidFill>
              <a:ln>
                <a:noFill/>
              </a:ln>
            </p:spPr>
            <p:txBody>
              <a:bodyPr spcFirstLastPara="1" wrap="square" lIns="14377" tIns="7185" rIns="14377" bIns="7185" anchor="ctr" anchorCtr="0">
                <a:noAutofit/>
              </a:bodyPr>
              <a:lstStyle/>
              <a:p>
                <a:pPr algn="ctr">
                  <a:buClr>
                    <a:schemeClr val="dk1"/>
                  </a:buClr>
                  <a:buSzPts val="1400"/>
                </a:pPr>
                <a:endParaRPr sz="2400" dirty="0">
                  <a:solidFill>
                    <a:srgbClr val="FFFCFA"/>
                  </a:solidFill>
                  <a:latin typeface="Arial" panose="020B0604020202020204" pitchFamily="34" charset="0"/>
                  <a:ea typeface="Arial"/>
                  <a:cs typeface="Arial" panose="020B0604020202020204" pitchFamily="34" charset="0"/>
                  <a:sym typeface="Arial"/>
                </a:endParaRPr>
              </a:p>
            </p:txBody>
          </p:sp>
          <p:grpSp>
            <p:nvGrpSpPr>
              <p:cNvPr id="126" name="Google Shape;86252;p3757">
                <a:extLst>
                  <a:ext uri="{FF2B5EF4-FFF2-40B4-BE49-F238E27FC236}">
                    <a16:creationId xmlns:a16="http://schemas.microsoft.com/office/drawing/2014/main" id="{496CCC0F-1E79-F322-BFCE-9BB738E8B55E}"/>
                  </a:ext>
                </a:extLst>
              </p:cNvPr>
              <p:cNvGrpSpPr/>
              <p:nvPr/>
            </p:nvGrpSpPr>
            <p:grpSpPr>
              <a:xfrm>
                <a:off x="1643712" y="4620690"/>
                <a:ext cx="605225" cy="605239"/>
                <a:chOff x="3111492" y="4598842"/>
                <a:chExt cx="648884" cy="648898"/>
              </a:xfrm>
            </p:grpSpPr>
            <p:sp>
              <p:nvSpPr>
                <p:cNvPr id="127" name="Google Shape;86253;p3757">
                  <a:extLst>
                    <a:ext uri="{FF2B5EF4-FFF2-40B4-BE49-F238E27FC236}">
                      <a16:creationId xmlns:a16="http://schemas.microsoft.com/office/drawing/2014/main" id="{31B0726D-7289-34FB-529E-880090DC6106}"/>
                    </a:ext>
                  </a:extLst>
                </p:cNvPr>
                <p:cNvSpPr/>
                <p:nvPr/>
              </p:nvSpPr>
              <p:spPr>
                <a:xfrm>
                  <a:off x="3111492" y="4598842"/>
                  <a:ext cx="648878" cy="648878"/>
                </a:xfrm>
                <a:prstGeom prst="arc">
                  <a:avLst>
                    <a:gd name="adj1" fmla="val 19766441"/>
                    <a:gd name="adj2" fmla="val 12851793"/>
                  </a:avLst>
                </a:prstGeom>
                <a:solidFill>
                  <a:srgbClr val="FFFCFA">
                    <a:alpha val="14000"/>
                  </a:srgbClr>
                </a:solidFill>
                <a:ln w="9525" cap="flat" cmpd="sng">
                  <a:solidFill>
                    <a:srgbClr val="166BF3"/>
                  </a:solidFill>
                  <a:prstDash val="dash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 dirty="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128" name="Google Shape;86254;p3757">
                  <a:extLst>
                    <a:ext uri="{FF2B5EF4-FFF2-40B4-BE49-F238E27FC236}">
                      <a16:creationId xmlns:a16="http://schemas.microsoft.com/office/drawing/2014/main" id="{886D0F41-8FFB-914F-5292-04BB56F8C5C2}"/>
                    </a:ext>
                  </a:extLst>
                </p:cNvPr>
                <p:cNvSpPr/>
                <p:nvPr/>
              </p:nvSpPr>
              <p:spPr>
                <a:xfrm>
                  <a:off x="3111497" y="4598860"/>
                  <a:ext cx="648879" cy="648880"/>
                </a:xfrm>
                <a:prstGeom prst="arc">
                  <a:avLst>
                    <a:gd name="adj1" fmla="val 13452179"/>
                    <a:gd name="adj2" fmla="val 18996647"/>
                  </a:avLst>
                </a:prstGeom>
                <a:noFill/>
                <a:ln w="9525" cap="flat" cmpd="sng">
                  <a:solidFill>
                    <a:schemeClr val="accent4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 dirty="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129" name="Google Shape;86255;p3757">
                  <a:extLst>
                    <a:ext uri="{FF2B5EF4-FFF2-40B4-BE49-F238E27FC236}">
                      <a16:creationId xmlns:a16="http://schemas.microsoft.com/office/drawing/2014/main" id="{A8A2F3F3-9DAD-B59F-C7AE-03183784DDCD}"/>
                    </a:ext>
                  </a:extLst>
                </p:cNvPr>
                <p:cNvSpPr/>
                <p:nvPr/>
              </p:nvSpPr>
              <p:spPr>
                <a:xfrm>
                  <a:off x="3685212" y="4721614"/>
                  <a:ext cx="37784" cy="37784"/>
                </a:xfrm>
                <a:prstGeom prst="ellipse">
                  <a:avLst/>
                </a:prstGeom>
                <a:solidFill>
                  <a:srgbClr val="FFFCFA"/>
                </a:solidFill>
                <a:ln w="12700" cap="flat" cmpd="sng">
                  <a:solidFill>
                    <a:srgbClr val="166BF3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  <p:sp>
              <p:nvSpPr>
                <p:cNvPr id="130" name="Google Shape;86256;p3757">
                  <a:extLst>
                    <a:ext uri="{FF2B5EF4-FFF2-40B4-BE49-F238E27FC236}">
                      <a16:creationId xmlns:a16="http://schemas.microsoft.com/office/drawing/2014/main" id="{BD197D95-61DF-C3C8-633D-A78F0AEFD397}"/>
                    </a:ext>
                  </a:extLst>
                </p:cNvPr>
                <p:cNvSpPr/>
                <p:nvPr/>
              </p:nvSpPr>
              <p:spPr>
                <a:xfrm>
                  <a:off x="3150124" y="4721616"/>
                  <a:ext cx="37784" cy="37784"/>
                </a:xfrm>
                <a:prstGeom prst="ellipse">
                  <a:avLst/>
                </a:prstGeom>
                <a:solidFill>
                  <a:srgbClr val="FFFCFA"/>
                </a:solidFill>
                <a:ln w="12700" cap="flat" cmpd="sng">
                  <a:solidFill>
                    <a:srgbClr val="166BF3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14377" tIns="7185" rIns="14377" bIns="7185" anchor="ctr" anchorCtr="0">
                  <a:noAutofit/>
                </a:bodyPr>
                <a:lstStyle/>
                <a:p>
                  <a:pPr algn="ctr">
                    <a:buClr>
                      <a:schemeClr val="dk1"/>
                    </a:buClr>
                    <a:buSzPts val="1400"/>
                  </a:pPr>
                  <a:endParaRPr sz="2400" dirty="0">
                    <a:solidFill>
                      <a:srgbClr val="FFFCFA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  <a:sym typeface="Arial"/>
                  </a:endParaRPr>
                </a:p>
              </p:txBody>
            </p:sp>
          </p:grpSp>
        </p:grpSp>
        <p:sp>
          <p:nvSpPr>
            <p:cNvPr id="124" name="Google Shape;86258;p3757">
              <a:extLst>
                <a:ext uri="{FF2B5EF4-FFF2-40B4-BE49-F238E27FC236}">
                  <a16:creationId xmlns:a16="http://schemas.microsoft.com/office/drawing/2014/main" id="{28D47B3D-0E27-A1F1-1353-7F6CF5E5145E}"/>
                </a:ext>
              </a:extLst>
            </p:cNvPr>
            <p:cNvSpPr/>
            <p:nvPr/>
          </p:nvSpPr>
          <p:spPr>
            <a:xfrm>
              <a:off x="15100318" y="5494128"/>
              <a:ext cx="2127527" cy="212752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algn="ctr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14377" tIns="7185" rIns="14377" bIns="7185" anchor="ctr" anchorCtr="0">
              <a:noAutofit/>
            </a:bodyPr>
            <a:lstStyle/>
            <a:p>
              <a:pPr algn="ctr">
                <a:buClr>
                  <a:schemeClr val="lt1"/>
                </a:buClr>
                <a:buSzPts val="1400"/>
              </a:pPr>
              <a:endParaRPr sz="2400">
                <a:solidFill>
                  <a:srgbClr val="FFFCFA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F158D011-8967-3F51-C1F2-E94F3615CE0B}"/>
                </a:ext>
              </a:extLst>
            </p:cNvPr>
            <p:cNvSpPr/>
            <p:nvPr/>
          </p:nvSpPr>
          <p:spPr>
            <a:xfrm>
              <a:off x="15516175" y="5910532"/>
              <a:ext cx="1295813" cy="1294720"/>
            </a:xfrm>
            <a:custGeom>
              <a:avLst/>
              <a:gdLst>
                <a:gd name="connsiteX0" fmla="*/ 227896 w 876484"/>
                <a:gd name="connsiteY0" fmla="*/ 293599 h 875745"/>
                <a:gd name="connsiteX1" fmla="*/ 216325 w 876484"/>
                <a:gd name="connsiteY1" fmla="*/ 305170 h 875745"/>
                <a:gd name="connsiteX2" fmla="*/ 204754 w 876484"/>
                <a:gd name="connsiteY2" fmla="*/ 293599 h 875745"/>
                <a:gd name="connsiteX3" fmla="*/ 204791 w 876484"/>
                <a:gd name="connsiteY3" fmla="*/ 110652 h 875745"/>
                <a:gd name="connsiteX4" fmla="*/ 315443 w 876484"/>
                <a:gd name="connsiteY4" fmla="*/ 0 h 875745"/>
                <a:gd name="connsiteX5" fmla="*/ 765833 w 876484"/>
                <a:gd name="connsiteY5" fmla="*/ 0 h 875745"/>
                <a:gd name="connsiteX6" fmla="*/ 876485 w 876484"/>
                <a:gd name="connsiteY6" fmla="*/ 110652 h 875745"/>
                <a:gd name="connsiteX7" fmla="*/ 876485 w 876484"/>
                <a:gd name="connsiteY7" fmla="*/ 432273 h 875745"/>
                <a:gd name="connsiteX8" fmla="*/ 765833 w 876484"/>
                <a:gd name="connsiteY8" fmla="*/ 542925 h 875745"/>
                <a:gd name="connsiteX9" fmla="*/ 723193 w 876484"/>
                <a:gd name="connsiteY9" fmla="*/ 542925 h 875745"/>
                <a:gd name="connsiteX10" fmla="*/ 610789 w 876484"/>
                <a:gd name="connsiteY10" fmla="*/ 667569 h 875745"/>
                <a:gd name="connsiteX11" fmla="*/ 568857 w 876484"/>
                <a:gd name="connsiteY11" fmla="*/ 652165 h 875745"/>
                <a:gd name="connsiteX12" fmla="*/ 565545 w 876484"/>
                <a:gd name="connsiteY12" fmla="*/ 542923 h 875745"/>
                <a:gd name="connsiteX13" fmla="*/ 505270 w 876484"/>
                <a:gd name="connsiteY13" fmla="*/ 542923 h 875745"/>
                <a:gd name="connsiteX14" fmla="*/ 493699 w 876484"/>
                <a:gd name="connsiteY14" fmla="*/ 531352 h 875745"/>
                <a:gd name="connsiteX15" fmla="*/ 505270 w 876484"/>
                <a:gd name="connsiteY15" fmla="*/ 519781 h 875745"/>
                <a:gd name="connsiteX16" fmla="*/ 576708 w 876484"/>
                <a:gd name="connsiteY16" fmla="*/ 519781 h 875745"/>
                <a:gd name="connsiteX17" fmla="*/ 588204 w 876484"/>
                <a:gd name="connsiteY17" fmla="*/ 531018 h 875745"/>
                <a:gd name="connsiteX18" fmla="*/ 591888 w 876484"/>
                <a:gd name="connsiteY18" fmla="*/ 651490 h 875745"/>
                <a:gd name="connsiteX19" fmla="*/ 593637 w 876484"/>
                <a:gd name="connsiteY19" fmla="*/ 652123 h 875745"/>
                <a:gd name="connsiteX20" fmla="*/ 709051 w 876484"/>
                <a:gd name="connsiteY20" fmla="*/ 524097 h 875745"/>
                <a:gd name="connsiteX21" fmla="*/ 718018 w 876484"/>
                <a:gd name="connsiteY21" fmla="*/ 519818 h 875745"/>
                <a:gd name="connsiteX22" fmla="*/ 765792 w 876484"/>
                <a:gd name="connsiteY22" fmla="*/ 519818 h 875745"/>
                <a:gd name="connsiteX23" fmla="*/ 853340 w 876484"/>
                <a:gd name="connsiteY23" fmla="*/ 432270 h 875745"/>
                <a:gd name="connsiteX24" fmla="*/ 853377 w 876484"/>
                <a:gd name="connsiteY24" fmla="*/ 110649 h 875745"/>
                <a:gd name="connsiteX25" fmla="*/ 765829 w 876484"/>
                <a:gd name="connsiteY25" fmla="*/ 23101 h 875745"/>
                <a:gd name="connsiteX26" fmla="*/ 315439 w 876484"/>
                <a:gd name="connsiteY26" fmla="*/ 23064 h 875745"/>
                <a:gd name="connsiteX27" fmla="*/ 227891 w 876484"/>
                <a:gd name="connsiteY27" fmla="*/ 110612 h 875745"/>
                <a:gd name="connsiteX28" fmla="*/ 455525 w 876484"/>
                <a:gd name="connsiteY28" fmla="*/ 602532 h 875745"/>
                <a:gd name="connsiteX29" fmla="*/ 444251 w 876484"/>
                <a:gd name="connsiteY29" fmla="*/ 583855 h 875745"/>
                <a:gd name="connsiteX30" fmla="*/ 425759 w 876484"/>
                <a:gd name="connsiteY30" fmla="*/ 359979 h 875745"/>
                <a:gd name="connsiteX31" fmla="*/ 180043 w 876484"/>
                <a:gd name="connsiteY31" fmla="*/ 359979 h 875745"/>
                <a:gd name="connsiteX32" fmla="*/ 161551 w 876484"/>
                <a:gd name="connsiteY32" fmla="*/ 583855 h 875745"/>
                <a:gd name="connsiteX33" fmla="*/ 150277 w 876484"/>
                <a:gd name="connsiteY33" fmla="*/ 602532 h 875745"/>
                <a:gd name="connsiteX34" fmla="*/ 40854 w 876484"/>
                <a:gd name="connsiteY34" fmla="*/ 712260 h 875745"/>
                <a:gd name="connsiteX35" fmla="*/ 0 w 876484"/>
                <a:gd name="connsiteY35" fmla="*/ 864175 h 875745"/>
                <a:gd name="connsiteX36" fmla="*/ 11571 w 876484"/>
                <a:gd name="connsiteY36" fmla="*/ 875746 h 875745"/>
                <a:gd name="connsiteX37" fmla="*/ 594234 w 876484"/>
                <a:gd name="connsiteY37" fmla="*/ 875746 h 875745"/>
                <a:gd name="connsiteX38" fmla="*/ 605805 w 876484"/>
                <a:gd name="connsiteY38" fmla="*/ 864175 h 875745"/>
                <a:gd name="connsiteX39" fmla="*/ 455529 w 876484"/>
                <a:gd name="connsiteY39" fmla="*/ 602532 h 875745"/>
                <a:gd name="connsiteX40" fmla="*/ 545007 w 876484"/>
                <a:gd name="connsiteY40" fmla="*/ 723824 h 875745"/>
                <a:gd name="connsiteX41" fmla="*/ 450948 w 876484"/>
                <a:gd name="connsiteY41" fmla="*/ 626716 h 875745"/>
                <a:gd name="connsiteX42" fmla="*/ 390523 w 876484"/>
                <a:gd name="connsiteY42" fmla="*/ 723786 h 875745"/>
                <a:gd name="connsiteX43" fmla="*/ 370729 w 876484"/>
                <a:gd name="connsiteY43" fmla="*/ 723414 h 875745"/>
                <a:gd name="connsiteX44" fmla="*/ 348628 w 876484"/>
                <a:gd name="connsiteY44" fmla="*/ 689481 h 875745"/>
                <a:gd name="connsiteX45" fmla="*/ 343047 w 876484"/>
                <a:gd name="connsiteY45" fmla="*/ 696178 h 875745"/>
                <a:gd name="connsiteX46" fmla="*/ 356665 w 876484"/>
                <a:gd name="connsiteY46" fmla="*/ 852636 h 875745"/>
                <a:gd name="connsiteX47" fmla="*/ 582474 w 876484"/>
                <a:gd name="connsiteY47" fmla="*/ 852636 h 875745"/>
                <a:gd name="connsiteX48" fmla="*/ 545007 w 876484"/>
                <a:gd name="connsiteY48" fmla="*/ 723829 h 875745"/>
                <a:gd name="connsiteX49" fmla="*/ 333447 w 876484"/>
                <a:gd name="connsiteY49" fmla="*/ 852630 h 875745"/>
                <a:gd name="connsiteX50" fmla="*/ 272353 w 876484"/>
                <a:gd name="connsiteY50" fmla="*/ 852630 h 875745"/>
                <a:gd name="connsiteX51" fmla="*/ 284036 w 876484"/>
                <a:gd name="connsiteY51" fmla="*/ 718280 h 875745"/>
                <a:gd name="connsiteX52" fmla="*/ 321727 w 876484"/>
                <a:gd name="connsiteY52" fmla="*/ 718280 h 875745"/>
                <a:gd name="connsiteX53" fmla="*/ 23361 w 876484"/>
                <a:gd name="connsiteY53" fmla="*/ 852630 h 875745"/>
                <a:gd name="connsiteX54" fmla="*/ 249170 w 876484"/>
                <a:gd name="connsiteY54" fmla="*/ 852630 h 875745"/>
                <a:gd name="connsiteX55" fmla="*/ 262788 w 876484"/>
                <a:gd name="connsiteY55" fmla="*/ 696173 h 875745"/>
                <a:gd name="connsiteX56" fmla="*/ 257207 w 876484"/>
                <a:gd name="connsiteY56" fmla="*/ 689476 h 875745"/>
                <a:gd name="connsiteX57" fmla="*/ 235106 w 876484"/>
                <a:gd name="connsiteY57" fmla="*/ 723408 h 875745"/>
                <a:gd name="connsiteX58" fmla="*/ 215312 w 876484"/>
                <a:gd name="connsiteY58" fmla="*/ 723780 h 875745"/>
                <a:gd name="connsiteX59" fmla="*/ 154888 w 876484"/>
                <a:gd name="connsiteY59" fmla="*/ 626711 h 875745"/>
                <a:gd name="connsiteX60" fmla="*/ 23357 w 876484"/>
                <a:gd name="connsiteY60" fmla="*/ 852635 h 875745"/>
                <a:gd name="connsiteX61" fmla="*/ 335457 w 876484"/>
                <a:gd name="connsiteY61" fmla="*/ 669274 h 875745"/>
                <a:gd name="connsiteX62" fmla="*/ 326193 w 876484"/>
                <a:gd name="connsiteY62" fmla="*/ 655061 h 875745"/>
                <a:gd name="connsiteX63" fmla="*/ 279610 w 876484"/>
                <a:gd name="connsiteY63" fmla="*/ 655061 h 875745"/>
                <a:gd name="connsiteX64" fmla="*/ 270345 w 876484"/>
                <a:gd name="connsiteY64" fmla="*/ 669274 h 875745"/>
                <a:gd name="connsiteX65" fmla="*/ 291702 w 876484"/>
                <a:gd name="connsiteY65" fmla="*/ 694984 h 875745"/>
                <a:gd name="connsiteX66" fmla="*/ 314064 w 876484"/>
                <a:gd name="connsiteY66" fmla="*/ 694984 h 875745"/>
                <a:gd name="connsiteX67" fmla="*/ 429257 w 876484"/>
                <a:gd name="connsiteY67" fmla="*/ 603715 h 875745"/>
                <a:gd name="connsiteX68" fmla="*/ 425759 w 876484"/>
                <a:gd name="connsiteY68" fmla="*/ 605725 h 875745"/>
                <a:gd name="connsiteX69" fmla="*/ 350414 w 876484"/>
                <a:gd name="connsiteY69" fmla="*/ 650038 h 875745"/>
                <a:gd name="connsiteX70" fmla="*/ 380477 w 876484"/>
                <a:gd name="connsiteY70" fmla="*/ 696249 h 875745"/>
                <a:gd name="connsiteX71" fmla="*/ 433609 w 876484"/>
                <a:gd name="connsiteY71" fmla="*/ 610934 h 875745"/>
                <a:gd name="connsiteX72" fmla="*/ 179149 w 876484"/>
                <a:gd name="connsiteY72" fmla="*/ 604794 h 875745"/>
                <a:gd name="connsiteX73" fmla="*/ 176545 w 876484"/>
                <a:gd name="connsiteY73" fmla="*/ 603715 h 875745"/>
                <a:gd name="connsiteX74" fmla="*/ 172191 w 876484"/>
                <a:gd name="connsiteY74" fmla="*/ 610896 h 875745"/>
                <a:gd name="connsiteX75" fmla="*/ 225323 w 876484"/>
                <a:gd name="connsiteY75" fmla="*/ 696212 h 875745"/>
                <a:gd name="connsiteX76" fmla="*/ 255386 w 876484"/>
                <a:gd name="connsiteY76" fmla="*/ 650000 h 875745"/>
                <a:gd name="connsiteX77" fmla="*/ 179148 w 876484"/>
                <a:gd name="connsiteY77" fmla="*/ 604794 h 875745"/>
                <a:gd name="connsiteX78" fmla="*/ 409425 w 876484"/>
                <a:gd name="connsiteY78" fmla="*/ 376347 h 875745"/>
                <a:gd name="connsiteX79" fmla="*/ 196418 w 876484"/>
                <a:gd name="connsiteY79" fmla="*/ 376347 h 875745"/>
                <a:gd name="connsiteX80" fmla="*/ 196418 w 876484"/>
                <a:gd name="connsiteY80" fmla="*/ 589354 h 875745"/>
                <a:gd name="connsiteX81" fmla="*/ 409425 w 876484"/>
                <a:gd name="connsiteY81" fmla="*/ 589354 h 875745"/>
                <a:gd name="connsiteX82" fmla="*/ 409425 w 876484"/>
                <a:gd name="connsiteY82" fmla="*/ 376347 h 875745"/>
                <a:gd name="connsiteX83" fmla="*/ 450539 w 876484"/>
                <a:gd name="connsiteY83" fmla="*/ 284966 h 875745"/>
                <a:gd name="connsiteX84" fmla="*/ 558734 w 876484"/>
                <a:gd name="connsiteY84" fmla="*/ 393198 h 875745"/>
                <a:gd name="connsiteX85" fmla="*/ 575067 w 876484"/>
                <a:gd name="connsiteY85" fmla="*/ 393198 h 875745"/>
                <a:gd name="connsiteX86" fmla="*/ 802219 w 876484"/>
                <a:gd name="connsiteY86" fmla="*/ 166046 h 875745"/>
                <a:gd name="connsiteX87" fmla="*/ 802219 w 876484"/>
                <a:gd name="connsiteY87" fmla="*/ 149713 h 875745"/>
                <a:gd name="connsiteX88" fmla="*/ 785886 w 876484"/>
                <a:gd name="connsiteY88" fmla="*/ 149713 h 875745"/>
                <a:gd name="connsiteX89" fmla="*/ 566925 w 876484"/>
                <a:gd name="connsiteY89" fmla="*/ 368674 h 875745"/>
                <a:gd name="connsiteX90" fmla="*/ 466875 w 876484"/>
                <a:gd name="connsiteY90" fmla="*/ 268623 h 875745"/>
                <a:gd name="connsiteX91" fmla="*/ 450541 w 876484"/>
                <a:gd name="connsiteY91" fmla="*/ 268623 h 875745"/>
                <a:gd name="connsiteX92" fmla="*/ 450541 w 876484"/>
                <a:gd name="connsiteY92" fmla="*/ 284956 h 875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876484" h="875745">
                  <a:moveTo>
                    <a:pt x="227896" y="293599"/>
                  </a:moveTo>
                  <a:cubicBezTo>
                    <a:pt x="227896" y="299998"/>
                    <a:pt x="222724" y="305170"/>
                    <a:pt x="216325" y="305170"/>
                  </a:cubicBezTo>
                  <a:cubicBezTo>
                    <a:pt x="209926" y="305170"/>
                    <a:pt x="204754" y="299998"/>
                    <a:pt x="204754" y="293599"/>
                  </a:cubicBezTo>
                  <a:lnTo>
                    <a:pt x="204791" y="110652"/>
                  </a:lnTo>
                  <a:cubicBezTo>
                    <a:pt x="204791" y="49744"/>
                    <a:pt x="254575" y="0"/>
                    <a:pt x="315443" y="0"/>
                  </a:cubicBezTo>
                  <a:lnTo>
                    <a:pt x="765833" y="0"/>
                  </a:lnTo>
                  <a:cubicBezTo>
                    <a:pt x="826741" y="0"/>
                    <a:pt x="876485" y="49783"/>
                    <a:pt x="876485" y="110652"/>
                  </a:cubicBezTo>
                  <a:lnTo>
                    <a:pt x="876485" y="432273"/>
                  </a:lnTo>
                  <a:cubicBezTo>
                    <a:pt x="876485" y="493181"/>
                    <a:pt x="826702" y="542925"/>
                    <a:pt x="765833" y="542925"/>
                  </a:cubicBezTo>
                  <a:lnTo>
                    <a:pt x="723193" y="542925"/>
                  </a:lnTo>
                  <a:lnTo>
                    <a:pt x="610789" y="667569"/>
                  </a:lnTo>
                  <a:cubicBezTo>
                    <a:pt x="596390" y="683568"/>
                    <a:pt x="569526" y="674043"/>
                    <a:pt x="568857" y="652165"/>
                  </a:cubicBezTo>
                  <a:lnTo>
                    <a:pt x="565545" y="542923"/>
                  </a:lnTo>
                  <a:lnTo>
                    <a:pt x="505270" y="542923"/>
                  </a:lnTo>
                  <a:cubicBezTo>
                    <a:pt x="498871" y="542923"/>
                    <a:pt x="493699" y="537751"/>
                    <a:pt x="493699" y="531352"/>
                  </a:cubicBezTo>
                  <a:cubicBezTo>
                    <a:pt x="493699" y="524953"/>
                    <a:pt x="498871" y="519781"/>
                    <a:pt x="505270" y="519781"/>
                  </a:cubicBezTo>
                  <a:lnTo>
                    <a:pt x="576708" y="519781"/>
                  </a:lnTo>
                  <a:cubicBezTo>
                    <a:pt x="582959" y="519781"/>
                    <a:pt x="588056" y="524804"/>
                    <a:pt x="588204" y="531018"/>
                  </a:cubicBezTo>
                  <a:lnTo>
                    <a:pt x="591888" y="651490"/>
                  </a:lnTo>
                  <a:cubicBezTo>
                    <a:pt x="591925" y="652234"/>
                    <a:pt x="592930" y="652904"/>
                    <a:pt x="593637" y="652123"/>
                  </a:cubicBezTo>
                  <a:lnTo>
                    <a:pt x="709051" y="524097"/>
                  </a:lnTo>
                  <a:cubicBezTo>
                    <a:pt x="711172" y="521492"/>
                    <a:pt x="714409" y="519818"/>
                    <a:pt x="718018" y="519818"/>
                  </a:cubicBezTo>
                  <a:lnTo>
                    <a:pt x="765792" y="519818"/>
                  </a:lnTo>
                  <a:cubicBezTo>
                    <a:pt x="813938" y="519818"/>
                    <a:pt x="853340" y="480379"/>
                    <a:pt x="853340" y="432270"/>
                  </a:cubicBezTo>
                  <a:lnTo>
                    <a:pt x="853377" y="110649"/>
                  </a:lnTo>
                  <a:cubicBezTo>
                    <a:pt x="853377" y="62503"/>
                    <a:pt x="813938" y="23101"/>
                    <a:pt x="765829" y="23101"/>
                  </a:cubicBezTo>
                  <a:lnTo>
                    <a:pt x="315439" y="23064"/>
                  </a:lnTo>
                  <a:cubicBezTo>
                    <a:pt x="267293" y="23064"/>
                    <a:pt x="227891" y="62503"/>
                    <a:pt x="227891" y="110612"/>
                  </a:cubicBezTo>
                  <a:close/>
                  <a:moveTo>
                    <a:pt x="455525" y="602532"/>
                  </a:moveTo>
                  <a:lnTo>
                    <a:pt x="444251" y="583855"/>
                  </a:lnTo>
                  <a:cubicBezTo>
                    <a:pt x="493736" y="514761"/>
                    <a:pt x="485737" y="419996"/>
                    <a:pt x="425759" y="359979"/>
                  </a:cubicBezTo>
                  <a:cubicBezTo>
                    <a:pt x="357893" y="292114"/>
                    <a:pt x="247908" y="292114"/>
                    <a:pt x="180043" y="359979"/>
                  </a:cubicBezTo>
                  <a:cubicBezTo>
                    <a:pt x="120027" y="419994"/>
                    <a:pt x="112065" y="514761"/>
                    <a:pt x="161551" y="583855"/>
                  </a:cubicBezTo>
                  <a:lnTo>
                    <a:pt x="150277" y="602532"/>
                  </a:lnTo>
                  <a:cubicBezTo>
                    <a:pt x="104996" y="629023"/>
                    <a:pt x="67193" y="666901"/>
                    <a:pt x="40854" y="712260"/>
                  </a:cubicBezTo>
                  <a:cubicBezTo>
                    <a:pt x="14883" y="756946"/>
                    <a:pt x="0" y="808853"/>
                    <a:pt x="0" y="864175"/>
                  </a:cubicBezTo>
                  <a:cubicBezTo>
                    <a:pt x="0" y="870574"/>
                    <a:pt x="5172" y="875746"/>
                    <a:pt x="11571" y="875746"/>
                  </a:cubicBezTo>
                  <a:lnTo>
                    <a:pt x="594234" y="875746"/>
                  </a:lnTo>
                  <a:cubicBezTo>
                    <a:pt x="600634" y="875746"/>
                    <a:pt x="605805" y="870574"/>
                    <a:pt x="605805" y="864175"/>
                  </a:cubicBezTo>
                  <a:cubicBezTo>
                    <a:pt x="605805" y="755418"/>
                    <a:pt x="547837" y="656520"/>
                    <a:pt x="455529" y="602532"/>
                  </a:cubicBezTo>
                  <a:close/>
                  <a:moveTo>
                    <a:pt x="545007" y="723824"/>
                  </a:moveTo>
                  <a:cubicBezTo>
                    <a:pt x="522050" y="684273"/>
                    <a:pt x="489643" y="650899"/>
                    <a:pt x="450948" y="626716"/>
                  </a:cubicBezTo>
                  <a:lnTo>
                    <a:pt x="390523" y="723786"/>
                  </a:lnTo>
                  <a:cubicBezTo>
                    <a:pt x="386170" y="730781"/>
                    <a:pt x="375603" y="731450"/>
                    <a:pt x="370729" y="723414"/>
                  </a:cubicBezTo>
                  <a:lnTo>
                    <a:pt x="348628" y="689481"/>
                  </a:lnTo>
                  <a:lnTo>
                    <a:pt x="343047" y="696178"/>
                  </a:lnTo>
                  <a:lnTo>
                    <a:pt x="356665" y="852636"/>
                  </a:lnTo>
                  <a:lnTo>
                    <a:pt x="582474" y="852636"/>
                  </a:lnTo>
                  <a:cubicBezTo>
                    <a:pt x="580540" y="805792"/>
                    <a:pt x="567145" y="761925"/>
                    <a:pt x="545007" y="723829"/>
                  </a:cubicBezTo>
                  <a:close/>
                  <a:moveTo>
                    <a:pt x="333447" y="852630"/>
                  </a:moveTo>
                  <a:lnTo>
                    <a:pt x="272353" y="852630"/>
                  </a:lnTo>
                  <a:lnTo>
                    <a:pt x="284036" y="718280"/>
                  </a:lnTo>
                  <a:cubicBezTo>
                    <a:pt x="295533" y="724977"/>
                    <a:pt x="310267" y="724977"/>
                    <a:pt x="321727" y="718280"/>
                  </a:cubicBezTo>
                  <a:close/>
                  <a:moveTo>
                    <a:pt x="23361" y="852630"/>
                  </a:moveTo>
                  <a:lnTo>
                    <a:pt x="249170" y="852630"/>
                  </a:lnTo>
                  <a:lnTo>
                    <a:pt x="262788" y="696173"/>
                  </a:lnTo>
                  <a:lnTo>
                    <a:pt x="257207" y="689476"/>
                  </a:lnTo>
                  <a:lnTo>
                    <a:pt x="235106" y="723408"/>
                  </a:lnTo>
                  <a:cubicBezTo>
                    <a:pt x="230195" y="731445"/>
                    <a:pt x="219628" y="730775"/>
                    <a:pt x="215312" y="723780"/>
                  </a:cubicBezTo>
                  <a:lnTo>
                    <a:pt x="154888" y="626711"/>
                  </a:lnTo>
                  <a:cubicBezTo>
                    <a:pt x="76902" y="675415"/>
                    <a:pt x="27157" y="759433"/>
                    <a:pt x="23357" y="852635"/>
                  </a:cubicBezTo>
                  <a:close/>
                  <a:moveTo>
                    <a:pt x="335457" y="669274"/>
                  </a:moveTo>
                  <a:lnTo>
                    <a:pt x="326193" y="655061"/>
                  </a:lnTo>
                  <a:cubicBezTo>
                    <a:pt x="310752" y="657145"/>
                    <a:pt x="295051" y="657145"/>
                    <a:pt x="279610" y="655061"/>
                  </a:cubicBezTo>
                  <a:lnTo>
                    <a:pt x="270345" y="669274"/>
                  </a:lnTo>
                  <a:lnTo>
                    <a:pt x="291702" y="694984"/>
                  </a:lnTo>
                  <a:cubicBezTo>
                    <a:pt x="297543" y="702016"/>
                    <a:pt x="308222" y="702016"/>
                    <a:pt x="314064" y="694984"/>
                  </a:cubicBezTo>
                  <a:close/>
                  <a:moveTo>
                    <a:pt x="429257" y="603715"/>
                  </a:moveTo>
                  <a:cubicBezTo>
                    <a:pt x="426801" y="604720"/>
                    <a:pt x="427099" y="604311"/>
                    <a:pt x="425759" y="605725"/>
                  </a:cubicBezTo>
                  <a:cubicBezTo>
                    <a:pt x="405109" y="626375"/>
                    <a:pt x="379288" y="641853"/>
                    <a:pt x="350414" y="650038"/>
                  </a:cubicBezTo>
                  <a:lnTo>
                    <a:pt x="380477" y="696249"/>
                  </a:lnTo>
                  <a:lnTo>
                    <a:pt x="433609" y="610934"/>
                  </a:lnTo>
                  <a:close/>
                  <a:moveTo>
                    <a:pt x="179149" y="604794"/>
                  </a:moveTo>
                  <a:lnTo>
                    <a:pt x="176545" y="603715"/>
                  </a:lnTo>
                  <a:lnTo>
                    <a:pt x="172191" y="610896"/>
                  </a:lnTo>
                  <a:lnTo>
                    <a:pt x="225323" y="696212"/>
                  </a:lnTo>
                  <a:lnTo>
                    <a:pt x="255386" y="650000"/>
                  </a:lnTo>
                  <a:cubicBezTo>
                    <a:pt x="225992" y="641666"/>
                    <a:pt x="200021" y="625928"/>
                    <a:pt x="179148" y="604794"/>
                  </a:cubicBezTo>
                  <a:close/>
                  <a:moveTo>
                    <a:pt x="409425" y="376347"/>
                  </a:moveTo>
                  <a:cubicBezTo>
                    <a:pt x="350601" y="317522"/>
                    <a:pt x="255235" y="317522"/>
                    <a:pt x="196418" y="376347"/>
                  </a:cubicBezTo>
                  <a:cubicBezTo>
                    <a:pt x="137601" y="435171"/>
                    <a:pt x="137593" y="530538"/>
                    <a:pt x="196418" y="589354"/>
                  </a:cubicBezTo>
                  <a:cubicBezTo>
                    <a:pt x="255242" y="648171"/>
                    <a:pt x="350609" y="648179"/>
                    <a:pt x="409425" y="589354"/>
                  </a:cubicBezTo>
                  <a:cubicBezTo>
                    <a:pt x="468250" y="530530"/>
                    <a:pt x="468250" y="435164"/>
                    <a:pt x="409425" y="376347"/>
                  </a:cubicBezTo>
                  <a:close/>
                  <a:moveTo>
                    <a:pt x="450539" y="284966"/>
                  </a:moveTo>
                  <a:lnTo>
                    <a:pt x="558734" y="393198"/>
                  </a:lnTo>
                  <a:cubicBezTo>
                    <a:pt x="563236" y="397701"/>
                    <a:pt x="570566" y="397701"/>
                    <a:pt x="575067" y="393198"/>
                  </a:cubicBezTo>
                  <a:lnTo>
                    <a:pt x="802219" y="166046"/>
                  </a:lnTo>
                  <a:cubicBezTo>
                    <a:pt x="806721" y="161544"/>
                    <a:pt x="806721" y="154214"/>
                    <a:pt x="802219" y="149713"/>
                  </a:cubicBezTo>
                  <a:cubicBezTo>
                    <a:pt x="797717" y="145211"/>
                    <a:pt x="790387" y="145211"/>
                    <a:pt x="785886" y="149713"/>
                  </a:cubicBezTo>
                  <a:lnTo>
                    <a:pt x="566925" y="368674"/>
                  </a:lnTo>
                  <a:lnTo>
                    <a:pt x="466875" y="268623"/>
                  </a:lnTo>
                  <a:cubicBezTo>
                    <a:pt x="462372" y="264121"/>
                    <a:pt x="455043" y="264121"/>
                    <a:pt x="450541" y="268623"/>
                  </a:cubicBezTo>
                  <a:cubicBezTo>
                    <a:pt x="446002" y="273125"/>
                    <a:pt x="446002" y="280455"/>
                    <a:pt x="450541" y="28495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en-IN" sz="2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5A04AE1-5B18-E18A-328F-88C5B681E86E}"/>
              </a:ext>
            </a:extLst>
          </p:cNvPr>
          <p:cNvGrpSpPr/>
          <p:nvPr/>
        </p:nvGrpSpPr>
        <p:grpSpPr>
          <a:xfrm>
            <a:off x="11360993" y="6603114"/>
            <a:ext cx="935011" cy="199798"/>
            <a:chOff x="11047528" y="6458080"/>
            <a:chExt cx="687272" cy="41225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B0BD3F6-D12F-BC78-F1A4-4F29B323E6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1459152" y="6458697"/>
              <a:ext cx="275648" cy="2061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fld id="{F64D57CD-7CD0-4988-84C0-9F952D25EBFA}" type="slidenum">
                <a:rPr 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>
                  <a:buClr>
                    <a:schemeClr val="tx2"/>
                  </a:buClr>
                </a:pPr>
                <a:t>2</a:t>
              </a:fld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A23DA66-9FC1-84A2-5C0C-9A625E779F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0622867" y="6458080"/>
              <a:ext cx="800000" cy="4122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2026 IDC |</a:t>
              </a:r>
            </a:p>
          </p:txBody>
        </p:sp>
      </p:grpSp>
      <p:pic>
        <p:nvPicPr>
          <p:cNvPr id="20" name="Graphic 19">
            <a:extLst>
              <a:ext uri="{FF2B5EF4-FFF2-40B4-BE49-F238E27FC236}">
                <a16:creationId xmlns:a16="http://schemas.microsoft.com/office/drawing/2014/main" id="{C5F069F2-55A0-E4F8-A926-8498D61DD6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7021" y="6640980"/>
            <a:ext cx="479150" cy="145104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F943D38-4772-28F2-9070-C0772AA9F420}"/>
              </a:ext>
            </a:extLst>
          </p:cNvPr>
          <p:cNvSpPr/>
          <p:nvPr/>
        </p:nvSpPr>
        <p:spPr>
          <a:xfrm>
            <a:off x="816850" y="6603084"/>
            <a:ext cx="10033150" cy="216915"/>
          </a:xfrm>
          <a:prstGeom prst="roundRect">
            <a:avLst>
              <a:gd name="adj" fmla="val 10655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Source: Agent Economics Adoption and Delivery model, IDC, December 2025</a:t>
            </a:r>
          </a:p>
        </p:txBody>
      </p:sp>
    </p:spTree>
    <p:extLst>
      <p:ext uri="{BB962C8B-B14F-4D97-AF65-F5344CB8AC3E}">
        <p14:creationId xmlns:p14="http://schemas.microsoft.com/office/powerpoint/2010/main" val="388294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5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7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  <p:bldLst>
      <p:bldP spid="156" grpId="0" animBg="1"/>
      <p:bldP spid="157" grpId="0" animBg="1"/>
      <p:bldP spid="15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14165-EB04-2C16-42A7-2A9F52A96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99285-909903160_medium">
            <a:hlinkClick r:id="" action="ppaction://media"/>
            <a:extLst>
              <a:ext uri="{FF2B5EF4-FFF2-40B4-BE49-F238E27FC236}">
                <a16:creationId xmlns:a16="http://schemas.microsoft.com/office/drawing/2014/main" id="{44B64F48-76FA-2FB7-5488-8E52BFF90CA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0070F5C-F766-1F77-5430-BF0EFD0AA40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8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0657D5EC-2CD7-0889-3EEE-8250EDF842D4}"/>
              </a:ext>
            </a:extLst>
          </p:cNvPr>
          <p:cNvSpPr>
            <a:spLocks/>
          </p:cNvSpPr>
          <p:nvPr/>
        </p:nvSpPr>
        <p:spPr bwMode="auto">
          <a:xfrm>
            <a:off x="9535253" y="3000777"/>
            <a:ext cx="2599239" cy="2162492"/>
          </a:xfrm>
          <a:custGeom>
            <a:avLst/>
            <a:gdLst>
              <a:gd name="T0" fmla="*/ 1301 w 1301"/>
              <a:gd name="T1" fmla="*/ 0 h 1083"/>
              <a:gd name="T2" fmla="*/ 1301 w 1301"/>
              <a:gd name="T3" fmla="*/ 1083 h 1083"/>
              <a:gd name="T4" fmla="*/ 0 w 1301"/>
              <a:gd name="T5" fmla="*/ 1083 h 1083"/>
              <a:gd name="T6" fmla="*/ 344 w 1301"/>
              <a:gd name="T7" fmla="*/ 897 h 1083"/>
              <a:gd name="T8" fmla="*/ 1047 w 1301"/>
              <a:gd name="T9" fmla="*/ 467 h 1083"/>
              <a:gd name="T10" fmla="*/ 1301 w 1301"/>
              <a:gd name="T11" fmla="*/ 0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01" h="1083">
                <a:moveTo>
                  <a:pt x="1301" y="0"/>
                </a:moveTo>
                <a:cubicBezTo>
                  <a:pt x="1301" y="1083"/>
                  <a:pt x="1301" y="1083"/>
                  <a:pt x="1301" y="1083"/>
                </a:cubicBezTo>
                <a:cubicBezTo>
                  <a:pt x="0" y="1083"/>
                  <a:pt x="0" y="1083"/>
                  <a:pt x="0" y="1083"/>
                </a:cubicBezTo>
                <a:cubicBezTo>
                  <a:pt x="0" y="1083"/>
                  <a:pt x="94" y="911"/>
                  <a:pt x="344" y="897"/>
                </a:cubicBezTo>
                <a:cubicBezTo>
                  <a:pt x="594" y="882"/>
                  <a:pt x="900" y="894"/>
                  <a:pt x="1047" y="467"/>
                </a:cubicBezTo>
                <a:cubicBezTo>
                  <a:pt x="1194" y="41"/>
                  <a:pt x="1177" y="113"/>
                  <a:pt x="1301" y="0"/>
                </a:cubicBezTo>
                <a:close/>
              </a:path>
            </a:pathLst>
          </a:custGeom>
          <a:solidFill>
            <a:srgbClr val="166BF3">
              <a:alpha val="11000"/>
            </a:srgbClr>
          </a:solidFill>
          <a:ln w="11113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19170" tIns="9585" rIns="19170" bIns="9585" numCol="1" anchor="t" anchorCtr="0" compatLnSpc="1">
            <a:prstTxWarp prst="textNoShape">
              <a:avLst/>
            </a:prstTxWarp>
            <a:noAutofit/>
          </a:bodyPr>
          <a:lstStyle/>
          <a:p>
            <a:pPr defTabSz="191688">
              <a:defRPr/>
            </a:pPr>
            <a:endParaRPr lang="en-US" sz="378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4CD190E-1DF2-356C-98D9-EB8937874616}"/>
              </a:ext>
            </a:extLst>
          </p:cNvPr>
          <p:cNvGrpSpPr/>
          <p:nvPr/>
        </p:nvGrpSpPr>
        <p:grpSpPr>
          <a:xfrm>
            <a:off x="479252" y="1293449"/>
            <a:ext cx="5392911" cy="3623214"/>
            <a:chOff x="18397732" y="2901462"/>
            <a:chExt cx="31199328" cy="9129534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4CBDDAE-4C3E-1B9C-9D9A-DB67C26E58E2}"/>
                </a:ext>
              </a:extLst>
            </p:cNvPr>
            <p:cNvSpPr/>
            <p:nvPr/>
          </p:nvSpPr>
          <p:spPr>
            <a:xfrm>
              <a:off x="18397732" y="2901462"/>
              <a:ext cx="30789288" cy="1493322"/>
            </a:xfrm>
            <a:prstGeom prst="roundRect">
              <a:avLst>
                <a:gd name="adj" fmla="val 50000"/>
              </a:avLst>
            </a:prstGeom>
            <a:solidFill>
              <a:srgbClr val="006CFB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107823"/>
              <a:r>
                <a:rPr lang="en-US" sz="22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Anticipated benefits of Agentic AI</a:t>
              </a:r>
            </a:p>
          </p:txBody>
        </p:sp>
        <p:graphicFrame>
          <p:nvGraphicFramePr>
            <p:cNvPr id="14" name="Chart 13">
              <a:extLst>
                <a:ext uri="{FF2B5EF4-FFF2-40B4-BE49-F238E27FC236}">
                  <a16:creationId xmlns:a16="http://schemas.microsoft.com/office/drawing/2014/main" id="{4E60AE6F-62EA-62B8-2E94-0841025A85E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46395360"/>
                </p:ext>
              </p:extLst>
            </p:nvPr>
          </p:nvGraphicFramePr>
          <p:xfrm>
            <a:off x="18397732" y="4467895"/>
            <a:ext cx="31199328" cy="75631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80F15AF-4E49-87B9-A4AE-611777149F00}"/>
              </a:ext>
            </a:extLst>
          </p:cNvPr>
          <p:cNvGrpSpPr/>
          <p:nvPr/>
        </p:nvGrpSpPr>
        <p:grpSpPr>
          <a:xfrm>
            <a:off x="1040110" y="5205813"/>
            <a:ext cx="4603453" cy="1083334"/>
            <a:chOff x="1529887" y="3314975"/>
            <a:chExt cx="15584490" cy="383000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E399548-69CC-8611-FA82-901044149720}"/>
                </a:ext>
              </a:extLst>
            </p:cNvPr>
            <p:cNvSpPr txBox="1"/>
            <p:nvPr/>
          </p:nvSpPr>
          <p:spPr>
            <a:xfrm>
              <a:off x="3283451" y="3314975"/>
              <a:ext cx="13830926" cy="3830009"/>
            </a:xfrm>
            <a:prstGeom prst="roundRect">
              <a:avLst/>
            </a:prstGeom>
            <a:solidFill>
              <a:schemeClr val="bg2">
                <a:lumMod val="75000"/>
                <a:alpha val="17000"/>
              </a:schemeClr>
            </a:solidFill>
          </p:spPr>
          <p:txBody>
            <a:bodyPr wrap="square" lIns="256604" tIns="38340" rIns="38340" bIns="38340" anchor="ctr">
              <a:noAutofit/>
            </a:bodyPr>
            <a:lstStyle/>
            <a:p>
              <a:pPr defTabSz="107823"/>
              <a:r>
                <a:rPr lang="en-US" sz="22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GenAI changed how organizations create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42D8AAB-1FB4-2CD9-1B3E-71B3F078CF09}"/>
                </a:ext>
              </a:extLst>
            </p:cNvPr>
            <p:cNvGrpSpPr/>
            <p:nvPr/>
          </p:nvGrpSpPr>
          <p:grpSpPr>
            <a:xfrm>
              <a:off x="1529887" y="3935834"/>
              <a:ext cx="2658851" cy="2664921"/>
              <a:chOff x="3848100" y="4191000"/>
              <a:chExt cx="556260" cy="557530"/>
            </a:xfrm>
            <a:solidFill>
              <a:srgbClr val="1C1D84"/>
            </a:solidFill>
          </p:grpSpPr>
          <p:sp>
            <p:nvSpPr>
              <p:cNvPr id="56" name="object 16">
                <a:extLst>
                  <a:ext uri="{FF2B5EF4-FFF2-40B4-BE49-F238E27FC236}">
                    <a16:creationId xmlns:a16="http://schemas.microsoft.com/office/drawing/2014/main" id="{DF476C44-5A63-C599-623D-050C6F8F6C7D}"/>
                  </a:ext>
                </a:extLst>
              </p:cNvPr>
              <p:cNvSpPr/>
              <p:nvPr/>
            </p:nvSpPr>
            <p:spPr>
              <a:xfrm>
                <a:off x="3848100" y="4191000"/>
                <a:ext cx="556260" cy="557530"/>
              </a:xfrm>
              <a:custGeom>
                <a:avLst/>
                <a:gdLst/>
                <a:ahLst/>
                <a:cxnLst/>
                <a:rect l="l" t="t" r="r" b="b"/>
                <a:pathLst>
                  <a:path w="556260" h="557529">
                    <a:moveTo>
                      <a:pt x="278129" y="0"/>
                    </a:moveTo>
                    <a:lnTo>
                      <a:pt x="233045" y="3682"/>
                    </a:lnTo>
                    <a:lnTo>
                      <a:pt x="190246" y="14224"/>
                    </a:lnTo>
                    <a:lnTo>
                      <a:pt x="150240" y="31114"/>
                    </a:lnTo>
                    <a:lnTo>
                      <a:pt x="113791" y="53720"/>
                    </a:lnTo>
                    <a:lnTo>
                      <a:pt x="81407" y="81661"/>
                    </a:lnTo>
                    <a:lnTo>
                      <a:pt x="53594" y="114045"/>
                    </a:lnTo>
                    <a:lnTo>
                      <a:pt x="30987" y="150622"/>
                    </a:lnTo>
                    <a:lnTo>
                      <a:pt x="14224" y="190626"/>
                    </a:lnTo>
                    <a:lnTo>
                      <a:pt x="3683" y="233425"/>
                    </a:lnTo>
                    <a:lnTo>
                      <a:pt x="0" y="278638"/>
                    </a:lnTo>
                    <a:lnTo>
                      <a:pt x="3683" y="323850"/>
                    </a:lnTo>
                    <a:lnTo>
                      <a:pt x="14224" y="366775"/>
                    </a:lnTo>
                    <a:lnTo>
                      <a:pt x="30987" y="406654"/>
                    </a:lnTo>
                    <a:lnTo>
                      <a:pt x="53594" y="443230"/>
                    </a:lnTo>
                    <a:lnTo>
                      <a:pt x="81407" y="475614"/>
                    </a:lnTo>
                    <a:lnTo>
                      <a:pt x="113791" y="503555"/>
                    </a:lnTo>
                    <a:lnTo>
                      <a:pt x="150240" y="526161"/>
                    </a:lnTo>
                    <a:lnTo>
                      <a:pt x="190246" y="543051"/>
                    </a:lnTo>
                    <a:lnTo>
                      <a:pt x="233045" y="553593"/>
                    </a:lnTo>
                    <a:lnTo>
                      <a:pt x="278129" y="557276"/>
                    </a:lnTo>
                    <a:lnTo>
                      <a:pt x="323214" y="553593"/>
                    </a:lnTo>
                    <a:lnTo>
                      <a:pt x="366013" y="543051"/>
                    </a:lnTo>
                    <a:lnTo>
                      <a:pt x="405891" y="526161"/>
                    </a:lnTo>
                    <a:lnTo>
                      <a:pt x="442340" y="503555"/>
                    </a:lnTo>
                    <a:lnTo>
                      <a:pt x="474725" y="475614"/>
                    </a:lnTo>
                    <a:lnTo>
                      <a:pt x="502538" y="443230"/>
                    </a:lnTo>
                    <a:lnTo>
                      <a:pt x="525272" y="406654"/>
                    </a:lnTo>
                    <a:lnTo>
                      <a:pt x="542036" y="366775"/>
                    </a:lnTo>
                    <a:lnTo>
                      <a:pt x="552576" y="323850"/>
                    </a:lnTo>
                    <a:lnTo>
                      <a:pt x="556260" y="278638"/>
                    </a:lnTo>
                    <a:lnTo>
                      <a:pt x="552576" y="233425"/>
                    </a:lnTo>
                    <a:lnTo>
                      <a:pt x="542036" y="190626"/>
                    </a:lnTo>
                    <a:lnTo>
                      <a:pt x="525272" y="150622"/>
                    </a:lnTo>
                    <a:lnTo>
                      <a:pt x="502538" y="114045"/>
                    </a:lnTo>
                    <a:lnTo>
                      <a:pt x="474725" y="81661"/>
                    </a:lnTo>
                    <a:lnTo>
                      <a:pt x="442340" y="53720"/>
                    </a:lnTo>
                    <a:lnTo>
                      <a:pt x="405891" y="31114"/>
                    </a:lnTo>
                    <a:lnTo>
                      <a:pt x="366013" y="14224"/>
                    </a:lnTo>
                    <a:lnTo>
                      <a:pt x="323214" y="3682"/>
                    </a:lnTo>
                    <a:lnTo>
                      <a:pt x="278129" y="0"/>
                    </a:lnTo>
                    <a:close/>
                  </a:path>
                </a:pathLst>
              </a:custGeom>
              <a:solidFill>
                <a:schemeClr val="accent4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pPr defTabSz="107823"/>
                <a:endParaRPr sz="525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object 17">
                <a:extLst>
                  <a:ext uri="{FF2B5EF4-FFF2-40B4-BE49-F238E27FC236}">
                    <a16:creationId xmlns:a16="http://schemas.microsoft.com/office/drawing/2014/main" id="{0CC93478-508A-B7D0-CB6E-4913CB3AF653}"/>
                  </a:ext>
                </a:extLst>
              </p:cNvPr>
              <p:cNvSpPr/>
              <p:nvPr/>
            </p:nvSpPr>
            <p:spPr>
              <a:xfrm>
                <a:off x="4126991" y="4227576"/>
                <a:ext cx="240665" cy="241935"/>
              </a:xfrm>
              <a:custGeom>
                <a:avLst/>
                <a:gdLst/>
                <a:ahLst/>
                <a:cxnLst/>
                <a:rect l="l" t="t" r="r" b="b"/>
                <a:pathLst>
                  <a:path w="240664" h="241935">
                    <a:moveTo>
                      <a:pt x="0" y="0"/>
                    </a:moveTo>
                    <a:lnTo>
                      <a:pt x="48513" y="4953"/>
                    </a:lnTo>
                    <a:lnTo>
                      <a:pt x="93599" y="19050"/>
                    </a:lnTo>
                    <a:lnTo>
                      <a:pt x="134493" y="41275"/>
                    </a:lnTo>
                    <a:lnTo>
                      <a:pt x="170053" y="70866"/>
                    </a:lnTo>
                    <a:lnTo>
                      <a:pt x="199390" y="106680"/>
                    </a:lnTo>
                    <a:lnTo>
                      <a:pt x="221487" y="147700"/>
                    </a:lnTo>
                    <a:lnTo>
                      <a:pt x="235585" y="193167"/>
                    </a:lnTo>
                    <a:lnTo>
                      <a:pt x="240411" y="241935"/>
                    </a:lnTo>
                  </a:path>
                </a:pathLst>
              </a:custGeom>
              <a:solidFill>
                <a:schemeClr val="accent4"/>
              </a:solidFill>
              <a:ln w="12700">
                <a:solidFill>
                  <a:srgbClr val="FFFCFA"/>
                </a:solidFill>
                <a:prstDash val="dot"/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defTabSz="107823"/>
                <a:endParaRPr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object 18">
                <a:extLst>
                  <a:ext uri="{FF2B5EF4-FFF2-40B4-BE49-F238E27FC236}">
                    <a16:creationId xmlns:a16="http://schemas.microsoft.com/office/drawing/2014/main" id="{E814BB24-30B6-BDB6-40F7-10A86A7DEA29}"/>
                  </a:ext>
                </a:extLst>
              </p:cNvPr>
              <p:cNvSpPr/>
              <p:nvPr/>
            </p:nvSpPr>
            <p:spPr>
              <a:xfrm>
                <a:off x="3884676" y="4227576"/>
                <a:ext cx="483234" cy="483234"/>
              </a:xfrm>
              <a:custGeom>
                <a:avLst/>
                <a:gdLst/>
                <a:ahLst/>
                <a:cxnLst/>
                <a:rect l="l" t="t" r="r" b="b"/>
                <a:pathLst>
                  <a:path w="483235" h="483235">
                    <a:moveTo>
                      <a:pt x="241426" y="0"/>
                    </a:moveTo>
                    <a:lnTo>
                      <a:pt x="192786" y="4953"/>
                    </a:lnTo>
                    <a:lnTo>
                      <a:pt x="147447" y="18923"/>
                    </a:lnTo>
                    <a:lnTo>
                      <a:pt x="106425" y="41275"/>
                    </a:lnTo>
                    <a:lnTo>
                      <a:pt x="70738" y="70738"/>
                    </a:lnTo>
                    <a:lnTo>
                      <a:pt x="41275" y="106425"/>
                    </a:lnTo>
                    <a:lnTo>
                      <a:pt x="18923" y="147447"/>
                    </a:lnTo>
                    <a:lnTo>
                      <a:pt x="4952" y="192786"/>
                    </a:lnTo>
                    <a:lnTo>
                      <a:pt x="0" y="241426"/>
                    </a:lnTo>
                  </a:path>
                  <a:path w="483235" h="483235">
                    <a:moveTo>
                      <a:pt x="241426" y="482854"/>
                    </a:moveTo>
                    <a:lnTo>
                      <a:pt x="290195" y="477900"/>
                    </a:lnTo>
                    <a:lnTo>
                      <a:pt x="335534" y="463931"/>
                    </a:lnTo>
                    <a:lnTo>
                      <a:pt x="376554" y="441579"/>
                    </a:lnTo>
                    <a:lnTo>
                      <a:pt x="412241" y="412115"/>
                    </a:lnTo>
                    <a:lnTo>
                      <a:pt x="441706" y="376428"/>
                    </a:lnTo>
                    <a:lnTo>
                      <a:pt x="464058" y="335406"/>
                    </a:lnTo>
                    <a:lnTo>
                      <a:pt x="478027" y="290068"/>
                    </a:lnTo>
                    <a:lnTo>
                      <a:pt x="482981" y="241300"/>
                    </a:lnTo>
                  </a:path>
                </a:pathLst>
              </a:custGeom>
              <a:solidFill>
                <a:schemeClr val="accent4"/>
              </a:solidFill>
              <a:ln w="12700">
                <a:solidFill>
                  <a:srgbClr val="FFFCFA"/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defTabSz="107823"/>
                <a:endParaRPr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object 19">
                <a:extLst>
                  <a:ext uri="{FF2B5EF4-FFF2-40B4-BE49-F238E27FC236}">
                    <a16:creationId xmlns:a16="http://schemas.microsoft.com/office/drawing/2014/main" id="{86D808EF-1083-84C6-F7C4-E91407C8C095}"/>
                  </a:ext>
                </a:extLst>
              </p:cNvPr>
              <p:cNvSpPr/>
              <p:nvPr/>
            </p:nvSpPr>
            <p:spPr>
              <a:xfrm>
                <a:off x="3884676" y="4469891"/>
                <a:ext cx="241935" cy="241935"/>
              </a:xfrm>
              <a:custGeom>
                <a:avLst/>
                <a:gdLst/>
                <a:ahLst/>
                <a:cxnLst/>
                <a:rect l="l" t="t" r="r" b="b"/>
                <a:pathLst>
                  <a:path w="241935" h="241935">
                    <a:moveTo>
                      <a:pt x="241935" y="241934"/>
                    </a:moveTo>
                    <a:lnTo>
                      <a:pt x="193166" y="236981"/>
                    </a:lnTo>
                    <a:lnTo>
                      <a:pt x="147700" y="222884"/>
                    </a:lnTo>
                    <a:lnTo>
                      <a:pt x="106679" y="200659"/>
                    </a:lnTo>
                    <a:lnTo>
                      <a:pt x="70865" y="171068"/>
                    </a:lnTo>
                    <a:lnTo>
                      <a:pt x="41275" y="135254"/>
                    </a:lnTo>
                    <a:lnTo>
                      <a:pt x="19050" y="94233"/>
                    </a:lnTo>
                    <a:lnTo>
                      <a:pt x="4952" y="4876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4"/>
              </a:solidFill>
              <a:ln w="12699">
                <a:solidFill>
                  <a:srgbClr val="FFFCFA"/>
                </a:solidFill>
                <a:prstDash val="dot"/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defTabSz="107823"/>
                <a:endParaRPr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7EC9A6D5-31C7-83D5-0630-CF1D3ECED2A4}"/>
                </a:ext>
              </a:extLst>
            </p:cNvPr>
            <p:cNvGrpSpPr/>
            <p:nvPr/>
          </p:nvGrpSpPr>
          <p:grpSpPr>
            <a:xfrm>
              <a:off x="2010181" y="4430266"/>
              <a:ext cx="1698263" cy="1676057"/>
              <a:chOff x="-2477361" y="5514731"/>
              <a:chExt cx="952454" cy="940000"/>
            </a:xfrm>
            <a:solidFill>
              <a:schemeClr val="bg1"/>
            </a:solidFill>
          </p:grpSpPr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0A42DFF0-2C8F-C3BE-7E23-4F099D925F5C}"/>
                  </a:ext>
                </a:extLst>
              </p:cNvPr>
              <p:cNvSpPr/>
              <p:nvPr/>
            </p:nvSpPr>
            <p:spPr>
              <a:xfrm>
                <a:off x="-2477361" y="5974389"/>
                <a:ext cx="952454" cy="480342"/>
              </a:xfrm>
              <a:custGeom>
                <a:avLst/>
                <a:gdLst>
                  <a:gd name="csX0" fmla="*/ 924483 w 952454"/>
                  <a:gd name="csY0" fmla="*/ 14027 h 480342"/>
                  <a:gd name="csX1" fmla="*/ 924483 w 952454"/>
                  <a:gd name="csY1" fmla="*/ 51457 h 480342"/>
                  <a:gd name="csX2" fmla="*/ 846050 w 952454"/>
                  <a:gd name="csY2" fmla="*/ 65559 h 480342"/>
                  <a:gd name="csX3" fmla="*/ 834702 w 952454"/>
                  <a:gd name="csY3" fmla="*/ 76944 h 480342"/>
                  <a:gd name="csX4" fmla="*/ 803299 w 952454"/>
                  <a:gd name="csY4" fmla="*/ 173908 h 480342"/>
                  <a:gd name="csX5" fmla="*/ 801848 w 952454"/>
                  <a:gd name="csY5" fmla="*/ 180085 h 480342"/>
                  <a:gd name="csX6" fmla="*/ 805718 w 952454"/>
                  <a:gd name="csY6" fmla="*/ 189721 h 480342"/>
                  <a:gd name="csX7" fmla="*/ 858960 w 952454"/>
                  <a:gd name="csY7" fmla="*/ 245829 h 480342"/>
                  <a:gd name="csX8" fmla="*/ 814796 w 952454"/>
                  <a:gd name="csY8" fmla="*/ 306328 h 480342"/>
                  <a:gd name="csX9" fmla="*/ 744996 w 952454"/>
                  <a:gd name="csY9" fmla="*/ 273028 h 480342"/>
                  <a:gd name="csX10" fmla="*/ 729220 w 952454"/>
                  <a:gd name="csY10" fmla="*/ 275595 h 480342"/>
                  <a:gd name="csX11" fmla="*/ 646807 w 952454"/>
                  <a:gd name="csY11" fmla="*/ 335573 h 480342"/>
                  <a:gd name="csX12" fmla="*/ 639366 w 952454"/>
                  <a:gd name="csY12" fmla="*/ 347963 h 480342"/>
                  <a:gd name="csX13" fmla="*/ 639477 w 952454"/>
                  <a:gd name="csY13" fmla="*/ 349786 h 480342"/>
                  <a:gd name="csX14" fmla="*/ 649598 w 952454"/>
                  <a:gd name="csY14" fmla="*/ 426619 h 480342"/>
                  <a:gd name="csX15" fmla="*/ 578570 w 952454"/>
                  <a:gd name="csY15" fmla="*/ 449910 h 480342"/>
                  <a:gd name="csX16" fmla="*/ 541438 w 952454"/>
                  <a:gd name="csY16" fmla="*/ 381561 h 480342"/>
                  <a:gd name="csX17" fmla="*/ 527187 w 952454"/>
                  <a:gd name="csY17" fmla="*/ 374380 h 480342"/>
                  <a:gd name="csX18" fmla="*/ 476250 w 952454"/>
                  <a:gd name="csY18" fmla="*/ 377989 h 480342"/>
                  <a:gd name="csX19" fmla="*/ 425276 w 952454"/>
                  <a:gd name="csY19" fmla="*/ 374380 h 480342"/>
                  <a:gd name="csX20" fmla="*/ 411026 w 952454"/>
                  <a:gd name="csY20" fmla="*/ 381561 h 480342"/>
                  <a:gd name="csX21" fmla="*/ 373894 w 952454"/>
                  <a:gd name="csY21" fmla="*/ 449910 h 480342"/>
                  <a:gd name="csX22" fmla="*/ 302829 w 952454"/>
                  <a:gd name="csY22" fmla="*/ 426619 h 480342"/>
                  <a:gd name="csX23" fmla="*/ 312949 w 952454"/>
                  <a:gd name="csY23" fmla="*/ 349786 h 480342"/>
                  <a:gd name="csX24" fmla="*/ 313061 w 952454"/>
                  <a:gd name="csY24" fmla="*/ 347963 h 480342"/>
                  <a:gd name="csX25" fmla="*/ 305619 w 952454"/>
                  <a:gd name="csY25" fmla="*/ 335573 h 480342"/>
                  <a:gd name="csX26" fmla="*/ 223243 w 952454"/>
                  <a:gd name="csY26" fmla="*/ 275595 h 480342"/>
                  <a:gd name="csX27" fmla="*/ 207468 w 952454"/>
                  <a:gd name="csY27" fmla="*/ 273028 h 480342"/>
                  <a:gd name="csX28" fmla="*/ 137668 w 952454"/>
                  <a:gd name="csY28" fmla="*/ 306328 h 480342"/>
                  <a:gd name="csX29" fmla="*/ 93503 w 952454"/>
                  <a:gd name="csY29" fmla="*/ 245829 h 480342"/>
                  <a:gd name="csX30" fmla="*/ 146746 w 952454"/>
                  <a:gd name="csY30" fmla="*/ 189721 h 480342"/>
                  <a:gd name="csX31" fmla="*/ 150578 w 952454"/>
                  <a:gd name="csY31" fmla="*/ 180085 h 480342"/>
                  <a:gd name="csX32" fmla="*/ 149164 w 952454"/>
                  <a:gd name="csY32" fmla="*/ 173908 h 480342"/>
                  <a:gd name="csX33" fmla="*/ 117761 w 952454"/>
                  <a:gd name="csY33" fmla="*/ 76982 h 480342"/>
                  <a:gd name="csX34" fmla="*/ 106450 w 952454"/>
                  <a:gd name="csY34" fmla="*/ 65597 h 480342"/>
                  <a:gd name="csX35" fmla="*/ 28018 w 952454"/>
                  <a:gd name="csY35" fmla="*/ 51495 h 480342"/>
                  <a:gd name="csX36" fmla="*/ 28018 w 952454"/>
                  <a:gd name="csY36" fmla="*/ 14065 h 480342"/>
                  <a:gd name="csX37" fmla="*/ 14027 w 952454"/>
                  <a:gd name="csY37" fmla="*/ 37 h 480342"/>
                  <a:gd name="csX38" fmla="*/ 0 w 952454"/>
                  <a:gd name="csY38" fmla="*/ 14027 h 480342"/>
                  <a:gd name="csX39" fmla="*/ 0 w 952454"/>
                  <a:gd name="csY39" fmla="*/ 63178 h 480342"/>
                  <a:gd name="csX40" fmla="*/ 11534 w 952454"/>
                  <a:gd name="csY40" fmla="*/ 76982 h 480342"/>
                  <a:gd name="csX41" fmla="*/ 92608 w 952454"/>
                  <a:gd name="csY41" fmla="*/ 91567 h 480342"/>
                  <a:gd name="csX42" fmla="*/ 120252 w 952454"/>
                  <a:gd name="csY42" fmla="*/ 176956 h 480342"/>
                  <a:gd name="csX43" fmla="*/ 65595 w 952454"/>
                  <a:gd name="csY43" fmla="*/ 234553 h 480342"/>
                  <a:gd name="csX44" fmla="*/ 61763 w 952454"/>
                  <a:gd name="csY44" fmla="*/ 244190 h 480342"/>
                  <a:gd name="csX45" fmla="*/ 63623 w 952454"/>
                  <a:gd name="csY45" fmla="*/ 251185 h 480342"/>
                  <a:gd name="csX46" fmla="*/ 123414 w 952454"/>
                  <a:gd name="csY46" fmla="*/ 333115 h 480342"/>
                  <a:gd name="csX47" fmla="*/ 139823 w 952454"/>
                  <a:gd name="csY47" fmla="*/ 336352 h 480342"/>
                  <a:gd name="csX48" fmla="*/ 211446 w 952454"/>
                  <a:gd name="csY48" fmla="*/ 302196 h 480342"/>
                  <a:gd name="csX49" fmla="*/ 284000 w 952454"/>
                  <a:gd name="csY49" fmla="*/ 355030 h 480342"/>
                  <a:gd name="csX50" fmla="*/ 273620 w 952454"/>
                  <a:gd name="csY50" fmla="*/ 433872 h 480342"/>
                  <a:gd name="csX51" fmla="*/ 273508 w 952454"/>
                  <a:gd name="csY51" fmla="*/ 435695 h 480342"/>
                  <a:gd name="csX52" fmla="*/ 281768 w 952454"/>
                  <a:gd name="csY52" fmla="*/ 448494 h 480342"/>
                  <a:gd name="csX53" fmla="*/ 378056 w 952454"/>
                  <a:gd name="csY53" fmla="*/ 480046 h 480342"/>
                  <a:gd name="csX54" fmla="*/ 393237 w 952454"/>
                  <a:gd name="csY54" fmla="*/ 473014 h 480342"/>
                  <a:gd name="csX55" fmla="*/ 431337 w 952454"/>
                  <a:gd name="csY55" fmla="*/ 402878 h 480342"/>
                  <a:gd name="csX56" fmla="*/ 476209 w 952454"/>
                  <a:gd name="csY56" fmla="*/ 406078 h 480342"/>
                  <a:gd name="csX57" fmla="*/ 521080 w 952454"/>
                  <a:gd name="csY57" fmla="*/ 402878 h 480342"/>
                  <a:gd name="csX58" fmla="*/ 559180 w 952454"/>
                  <a:gd name="csY58" fmla="*/ 473014 h 480342"/>
                  <a:gd name="csX59" fmla="*/ 574361 w 952454"/>
                  <a:gd name="csY59" fmla="*/ 480046 h 480342"/>
                  <a:gd name="csX60" fmla="*/ 670649 w 952454"/>
                  <a:gd name="csY60" fmla="*/ 448494 h 480342"/>
                  <a:gd name="csX61" fmla="*/ 678946 w 952454"/>
                  <a:gd name="csY61" fmla="*/ 435695 h 480342"/>
                  <a:gd name="csX62" fmla="*/ 678834 w 952454"/>
                  <a:gd name="csY62" fmla="*/ 433872 h 480342"/>
                  <a:gd name="csX63" fmla="*/ 668454 w 952454"/>
                  <a:gd name="csY63" fmla="*/ 355030 h 480342"/>
                  <a:gd name="csX64" fmla="*/ 741045 w 952454"/>
                  <a:gd name="csY64" fmla="*/ 302196 h 480342"/>
                  <a:gd name="csX65" fmla="*/ 812668 w 952454"/>
                  <a:gd name="csY65" fmla="*/ 336352 h 480342"/>
                  <a:gd name="csX66" fmla="*/ 829077 w 952454"/>
                  <a:gd name="csY66" fmla="*/ 333115 h 480342"/>
                  <a:gd name="csX67" fmla="*/ 888868 w 952454"/>
                  <a:gd name="csY67" fmla="*/ 251185 h 480342"/>
                  <a:gd name="csX68" fmla="*/ 890729 w 952454"/>
                  <a:gd name="csY68" fmla="*/ 244190 h 480342"/>
                  <a:gd name="csX69" fmla="*/ 886859 w 952454"/>
                  <a:gd name="csY69" fmla="*/ 234553 h 480342"/>
                  <a:gd name="csX70" fmla="*/ 832202 w 952454"/>
                  <a:gd name="csY70" fmla="*/ 176956 h 480342"/>
                  <a:gd name="csX71" fmla="*/ 859883 w 952454"/>
                  <a:gd name="csY71" fmla="*/ 91567 h 480342"/>
                  <a:gd name="csX72" fmla="*/ 940920 w 952454"/>
                  <a:gd name="csY72" fmla="*/ 76982 h 480342"/>
                  <a:gd name="csX73" fmla="*/ 952454 w 952454"/>
                  <a:gd name="csY73" fmla="*/ 63178 h 480342"/>
                  <a:gd name="csX74" fmla="*/ 952454 w 952454"/>
                  <a:gd name="csY74" fmla="*/ 14027 h 480342"/>
                  <a:gd name="csX75" fmla="*/ 938427 w 952454"/>
                  <a:gd name="csY75" fmla="*/ 0 h 480342"/>
                  <a:gd name="csX76" fmla="*/ 924474 w 952454"/>
                  <a:gd name="csY76" fmla="*/ 14027 h 48034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</a:cxnLst>
                <a:rect l="l" t="t" r="r" b="b"/>
                <a:pathLst>
                  <a:path w="952454" h="480342">
                    <a:moveTo>
                      <a:pt x="924483" y="14027"/>
                    </a:moveTo>
                    <a:lnTo>
                      <a:pt x="924483" y="51457"/>
                    </a:lnTo>
                    <a:cubicBezTo>
                      <a:pt x="906959" y="54582"/>
                      <a:pt x="846050" y="65559"/>
                      <a:pt x="846050" y="65559"/>
                    </a:cubicBezTo>
                    <a:cubicBezTo>
                      <a:pt x="840246" y="66601"/>
                      <a:pt x="835707" y="71140"/>
                      <a:pt x="834702" y="76944"/>
                    </a:cubicBezTo>
                    <a:cubicBezTo>
                      <a:pt x="828823" y="110765"/>
                      <a:pt x="818219" y="143396"/>
                      <a:pt x="803299" y="173908"/>
                    </a:cubicBezTo>
                    <a:cubicBezTo>
                      <a:pt x="802332" y="175880"/>
                      <a:pt x="801848" y="177964"/>
                      <a:pt x="801848" y="180085"/>
                    </a:cubicBezTo>
                    <a:cubicBezTo>
                      <a:pt x="801848" y="183582"/>
                      <a:pt x="803187" y="187080"/>
                      <a:pt x="805718" y="189721"/>
                    </a:cubicBezTo>
                    <a:cubicBezTo>
                      <a:pt x="805718" y="189721"/>
                      <a:pt x="847352" y="233552"/>
                      <a:pt x="858960" y="245829"/>
                    </a:cubicBezTo>
                    <a:cubicBezTo>
                      <a:pt x="846086" y="267000"/>
                      <a:pt x="831316" y="287241"/>
                      <a:pt x="814796" y="306328"/>
                    </a:cubicBezTo>
                    <a:cubicBezTo>
                      <a:pt x="799578" y="299073"/>
                      <a:pt x="744996" y="273028"/>
                      <a:pt x="744996" y="273028"/>
                    </a:cubicBezTo>
                    <a:cubicBezTo>
                      <a:pt x="739712" y="270498"/>
                      <a:pt x="733425" y="271540"/>
                      <a:pt x="729220" y="275595"/>
                    </a:cubicBezTo>
                    <a:cubicBezTo>
                      <a:pt x="704590" y="299408"/>
                      <a:pt x="676870" y="319611"/>
                      <a:pt x="646807" y="335573"/>
                    </a:cubicBezTo>
                    <a:cubicBezTo>
                      <a:pt x="642193" y="338029"/>
                      <a:pt x="639366" y="342829"/>
                      <a:pt x="639366" y="347963"/>
                    </a:cubicBezTo>
                    <a:cubicBezTo>
                      <a:pt x="639366" y="348559"/>
                      <a:pt x="639403" y="349191"/>
                      <a:pt x="639477" y="349786"/>
                    </a:cubicBezTo>
                    <a:cubicBezTo>
                      <a:pt x="639477" y="349786"/>
                      <a:pt x="647402" y="409913"/>
                      <a:pt x="649598" y="426619"/>
                    </a:cubicBezTo>
                    <a:cubicBezTo>
                      <a:pt x="626082" y="436553"/>
                      <a:pt x="602308" y="444330"/>
                      <a:pt x="578570" y="449910"/>
                    </a:cubicBezTo>
                    <a:cubicBezTo>
                      <a:pt x="570496" y="435028"/>
                      <a:pt x="541438" y="381561"/>
                      <a:pt x="541438" y="381561"/>
                    </a:cubicBezTo>
                    <a:cubicBezTo>
                      <a:pt x="538647" y="376426"/>
                      <a:pt x="532954" y="373561"/>
                      <a:pt x="527187" y="374380"/>
                    </a:cubicBezTo>
                    <a:cubicBezTo>
                      <a:pt x="510109" y="376798"/>
                      <a:pt x="492956" y="377989"/>
                      <a:pt x="476250" y="377989"/>
                    </a:cubicBezTo>
                    <a:cubicBezTo>
                      <a:pt x="459507" y="377989"/>
                      <a:pt x="442392" y="376761"/>
                      <a:pt x="425276" y="374380"/>
                    </a:cubicBezTo>
                    <a:cubicBezTo>
                      <a:pt x="419509" y="373561"/>
                      <a:pt x="413817" y="376426"/>
                      <a:pt x="411026" y="381561"/>
                    </a:cubicBezTo>
                    <a:cubicBezTo>
                      <a:pt x="411026" y="381561"/>
                      <a:pt x="381967" y="435065"/>
                      <a:pt x="373894" y="449910"/>
                    </a:cubicBezTo>
                    <a:cubicBezTo>
                      <a:pt x="350118" y="444329"/>
                      <a:pt x="326343" y="436516"/>
                      <a:pt x="302829" y="426619"/>
                    </a:cubicBezTo>
                    <a:cubicBezTo>
                      <a:pt x="305024" y="409913"/>
                      <a:pt x="312949" y="349786"/>
                      <a:pt x="312949" y="349786"/>
                    </a:cubicBezTo>
                    <a:cubicBezTo>
                      <a:pt x="313023" y="349154"/>
                      <a:pt x="313061" y="348559"/>
                      <a:pt x="313061" y="347963"/>
                    </a:cubicBezTo>
                    <a:cubicBezTo>
                      <a:pt x="313061" y="342829"/>
                      <a:pt x="310233" y="338029"/>
                      <a:pt x="305619" y="335573"/>
                    </a:cubicBezTo>
                    <a:cubicBezTo>
                      <a:pt x="275556" y="319574"/>
                      <a:pt x="247837" y="299408"/>
                      <a:pt x="223243" y="275595"/>
                    </a:cubicBezTo>
                    <a:cubicBezTo>
                      <a:pt x="219039" y="271540"/>
                      <a:pt x="212750" y="270498"/>
                      <a:pt x="207468" y="273028"/>
                    </a:cubicBezTo>
                    <a:cubicBezTo>
                      <a:pt x="207468" y="273028"/>
                      <a:pt x="152885" y="299036"/>
                      <a:pt x="137668" y="306328"/>
                    </a:cubicBezTo>
                    <a:cubicBezTo>
                      <a:pt x="121148" y="287204"/>
                      <a:pt x="106339" y="266963"/>
                      <a:pt x="93503" y="245829"/>
                    </a:cubicBezTo>
                    <a:cubicBezTo>
                      <a:pt x="105149" y="233551"/>
                      <a:pt x="146746" y="189721"/>
                      <a:pt x="146746" y="189721"/>
                    </a:cubicBezTo>
                    <a:cubicBezTo>
                      <a:pt x="149276" y="187080"/>
                      <a:pt x="150578" y="183582"/>
                      <a:pt x="150578" y="180085"/>
                    </a:cubicBezTo>
                    <a:cubicBezTo>
                      <a:pt x="150578" y="178001"/>
                      <a:pt x="150095" y="175880"/>
                      <a:pt x="149164" y="173908"/>
                    </a:cubicBezTo>
                    <a:cubicBezTo>
                      <a:pt x="134207" y="143325"/>
                      <a:pt x="123640" y="110694"/>
                      <a:pt x="117761" y="76982"/>
                    </a:cubicBezTo>
                    <a:cubicBezTo>
                      <a:pt x="116757" y="71178"/>
                      <a:pt x="112218" y="66639"/>
                      <a:pt x="106450" y="65597"/>
                    </a:cubicBezTo>
                    <a:cubicBezTo>
                      <a:pt x="106450" y="65597"/>
                      <a:pt x="45543" y="54658"/>
                      <a:pt x="28018" y="51495"/>
                    </a:cubicBezTo>
                    <a:lnTo>
                      <a:pt x="28018" y="14065"/>
                    </a:lnTo>
                    <a:cubicBezTo>
                      <a:pt x="28018" y="6288"/>
                      <a:pt x="21767" y="37"/>
                      <a:pt x="14027" y="37"/>
                    </a:cubicBezTo>
                    <a:cubicBezTo>
                      <a:pt x="6288" y="37"/>
                      <a:pt x="0" y="6288"/>
                      <a:pt x="0" y="14027"/>
                    </a:cubicBezTo>
                    <a:lnTo>
                      <a:pt x="0" y="63178"/>
                    </a:lnTo>
                    <a:cubicBezTo>
                      <a:pt x="0" y="69950"/>
                      <a:pt x="4837" y="75754"/>
                      <a:pt x="11534" y="76982"/>
                    </a:cubicBezTo>
                    <a:cubicBezTo>
                      <a:pt x="11534" y="76982"/>
                      <a:pt x="78135" y="88963"/>
                      <a:pt x="92608" y="91567"/>
                    </a:cubicBezTo>
                    <a:cubicBezTo>
                      <a:pt x="98524" y="121072"/>
                      <a:pt x="107789" y="149684"/>
                      <a:pt x="120252" y="176956"/>
                    </a:cubicBezTo>
                    <a:cubicBezTo>
                      <a:pt x="110280" y="187486"/>
                      <a:pt x="65595" y="234553"/>
                      <a:pt x="65595" y="234553"/>
                    </a:cubicBezTo>
                    <a:cubicBezTo>
                      <a:pt x="63065" y="237232"/>
                      <a:pt x="61763" y="240692"/>
                      <a:pt x="61763" y="244190"/>
                    </a:cubicBezTo>
                    <a:cubicBezTo>
                      <a:pt x="61763" y="246571"/>
                      <a:pt x="62395" y="248989"/>
                      <a:pt x="63623" y="251185"/>
                    </a:cubicBezTo>
                    <a:cubicBezTo>
                      <a:pt x="80292" y="280132"/>
                      <a:pt x="100421" y="307702"/>
                      <a:pt x="123414" y="333115"/>
                    </a:cubicBezTo>
                    <a:cubicBezTo>
                      <a:pt x="127581" y="337691"/>
                      <a:pt x="134241" y="339031"/>
                      <a:pt x="139823" y="336352"/>
                    </a:cubicBezTo>
                    <a:cubicBezTo>
                      <a:pt x="139823" y="336352"/>
                      <a:pt x="198349" y="308446"/>
                      <a:pt x="211446" y="302196"/>
                    </a:cubicBezTo>
                    <a:cubicBezTo>
                      <a:pt x="233621" y="322585"/>
                      <a:pt x="257918" y="340259"/>
                      <a:pt x="284000" y="355030"/>
                    </a:cubicBezTo>
                    <a:cubicBezTo>
                      <a:pt x="282102" y="369392"/>
                      <a:pt x="273620" y="433872"/>
                      <a:pt x="273620" y="433872"/>
                    </a:cubicBezTo>
                    <a:cubicBezTo>
                      <a:pt x="273545" y="434504"/>
                      <a:pt x="273508" y="435099"/>
                      <a:pt x="273508" y="435695"/>
                    </a:cubicBezTo>
                    <a:cubicBezTo>
                      <a:pt x="273508" y="441127"/>
                      <a:pt x="276708" y="446188"/>
                      <a:pt x="281768" y="448494"/>
                    </a:cubicBezTo>
                    <a:cubicBezTo>
                      <a:pt x="313431" y="462708"/>
                      <a:pt x="345802" y="473312"/>
                      <a:pt x="378056" y="480046"/>
                    </a:cubicBezTo>
                    <a:cubicBezTo>
                      <a:pt x="384121" y="481311"/>
                      <a:pt x="390298" y="478446"/>
                      <a:pt x="393237" y="473014"/>
                    </a:cubicBezTo>
                    <a:cubicBezTo>
                      <a:pt x="393237" y="473014"/>
                      <a:pt x="424416" y="415641"/>
                      <a:pt x="431337" y="402878"/>
                    </a:cubicBezTo>
                    <a:cubicBezTo>
                      <a:pt x="446369" y="404590"/>
                      <a:pt x="461475" y="406078"/>
                      <a:pt x="476209" y="406078"/>
                    </a:cubicBezTo>
                    <a:cubicBezTo>
                      <a:pt x="490980" y="406078"/>
                      <a:pt x="506048" y="404627"/>
                      <a:pt x="521080" y="402878"/>
                    </a:cubicBezTo>
                    <a:cubicBezTo>
                      <a:pt x="528000" y="415640"/>
                      <a:pt x="559180" y="473014"/>
                      <a:pt x="559180" y="473014"/>
                    </a:cubicBezTo>
                    <a:cubicBezTo>
                      <a:pt x="562156" y="478446"/>
                      <a:pt x="568296" y="481311"/>
                      <a:pt x="574361" y="480046"/>
                    </a:cubicBezTo>
                    <a:cubicBezTo>
                      <a:pt x="606545" y="473312"/>
                      <a:pt x="638952" y="462708"/>
                      <a:pt x="670649" y="448494"/>
                    </a:cubicBezTo>
                    <a:cubicBezTo>
                      <a:pt x="675746" y="446225"/>
                      <a:pt x="678946" y="441165"/>
                      <a:pt x="678946" y="435695"/>
                    </a:cubicBezTo>
                    <a:cubicBezTo>
                      <a:pt x="678946" y="435062"/>
                      <a:pt x="678909" y="434467"/>
                      <a:pt x="678834" y="433872"/>
                    </a:cubicBezTo>
                    <a:cubicBezTo>
                      <a:pt x="678834" y="433872"/>
                      <a:pt x="670351" y="369392"/>
                      <a:pt x="668454" y="355030"/>
                    </a:cubicBezTo>
                    <a:cubicBezTo>
                      <a:pt x="694537" y="340296"/>
                      <a:pt x="718833" y="322586"/>
                      <a:pt x="741045" y="302196"/>
                    </a:cubicBezTo>
                    <a:cubicBezTo>
                      <a:pt x="754142" y="308447"/>
                      <a:pt x="812668" y="336352"/>
                      <a:pt x="812668" y="336352"/>
                    </a:cubicBezTo>
                    <a:cubicBezTo>
                      <a:pt x="818249" y="339031"/>
                      <a:pt x="824947" y="337691"/>
                      <a:pt x="829077" y="333115"/>
                    </a:cubicBezTo>
                    <a:cubicBezTo>
                      <a:pt x="852071" y="307739"/>
                      <a:pt x="872163" y="280169"/>
                      <a:pt x="888868" y="251185"/>
                    </a:cubicBezTo>
                    <a:cubicBezTo>
                      <a:pt x="890133" y="249027"/>
                      <a:pt x="890729" y="246571"/>
                      <a:pt x="890729" y="244190"/>
                    </a:cubicBezTo>
                    <a:cubicBezTo>
                      <a:pt x="890729" y="240692"/>
                      <a:pt x="889426" y="237232"/>
                      <a:pt x="886859" y="234553"/>
                    </a:cubicBezTo>
                    <a:cubicBezTo>
                      <a:pt x="886859" y="234553"/>
                      <a:pt x="842174" y="187449"/>
                      <a:pt x="832202" y="176956"/>
                    </a:cubicBezTo>
                    <a:cubicBezTo>
                      <a:pt x="844666" y="149758"/>
                      <a:pt x="853930" y="121146"/>
                      <a:pt x="859883" y="91567"/>
                    </a:cubicBezTo>
                    <a:cubicBezTo>
                      <a:pt x="874320" y="88962"/>
                      <a:pt x="940920" y="76982"/>
                      <a:pt x="940920" y="76982"/>
                    </a:cubicBezTo>
                    <a:cubicBezTo>
                      <a:pt x="947617" y="75791"/>
                      <a:pt x="952454" y="69987"/>
                      <a:pt x="952454" y="63178"/>
                    </a:cubicBezTo>
                    <a:lnTo>
                      <a:pt x="952454" y="14027"/>
                    </a:lnTo>
                    <a:cubicBezTo>
                      <a:pt x="952454" y="6288"/>
                      <a:pt x="946166" y="0"/>
                      <a:pt x="938427" y="0"/>
                    </a:cubicBezTo>
                    <a:cubicBezTo>
                      <a:pt x="930725" y="37"/>
                      <a:pt x="924474" y="6288"/>
                      <a:pt x="924474" y="1402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46078C58-DCB1-474D-8383-58088F0469BD}"/>
                  </a:ext>
                </a:extLst>
              </p:cNvPr>
              <p:cNvSpPr/>
              <p:nvPr/>
            </p:nvSpPr>
            <p:spPr>
              <a:xfrm>
                <a:off x="-2275220" y="5974388"/>
                <a:ext cx="548097" cy="288061"/>
              </a:xfrm>
              <a:custGeom>
                <a:avLst/>
                <a:gdLst>
                  <a:gd name="csX0" fmla="*/ 520116 w 548097"/>
                  <a:gd name="csY0" fmla="*/ 14027 h 288061"/>
                  <a:gd name="csX1" fmla="*/ 274105 w 548097"/>
                  <a:gd name="csY1" fmla="*/ 260039 h 288061"/>
                  <a:gd name="csX2" fmla="*/ 28055 w 548097"/>
                  <a:gd name="csY2" fmla="*/ 14027 h 288061"/>
                  <a:gd name="csX3" fmla="*/ 14027 w 548097"/>
                  <a:gd name="csY3" fmla="*/ 0 h 288061"/>
                  <a:gd name="csX4" fmla="*/ 0 w 548097"/>
                  <a:gd name="csY4" fmla="*/ 14027 h 288061"/>
                  <a:gd name="csX5" fmla="*/ 274063 w 548097"/>
                  <a:gd name="csY5" fmla="*/ 288062 h 288061"/>
                  <a:gd name="csX6" fmla="*/ 548097 w 548097"/>
                  <a:gd name="csY6" fmla="*/ 14027 h 288061"/>
                  <a:gd name="csX7" fmla="*/ 534070 w 548097"/>
                  <a:gd name="csY7" fmla="*/ 0 h 288061"/>
                  <a:gd name="csX8" fmla="*/ 520117 w 548097"/>
                  <a:gd name="csY8" fmla="*/ 14027 h 2880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48097" h="288061">
                    <a:moveTo>
                      <a:pt x="520116" y="14027"/>
                    </a:moveTo>
                    <a:cubicBezTo>
                      <a:pt x="520116" y="149683"/>
                      <a:pt x="409760" y="260039"/>
                      <a:pt x="274105" y="260039"/>
                    </a:cubicBezTo>
                    <a:cubicBezTo>
                      <a:pt x="138412" y="260039"/>
                      <a:pt x="28055" y="149683"/>
                      <a:pt x="28055" y="14027"/>
                    </a:cubicBezTo>
                    <a:cubicBezTo>
                      <a:pt x="28055" y="6288"/>
                      <a:pt x="21767" y="0"/>
                      <a:pt x="14027" y="0"/>
                    </a:cubicBezTo>
                    <a:cubicBezTo>
                      <a:pt x="6288" y="0"/>
                      <a:pt x="0" y="6288"/>
                      <a:pt x="0" y="14027"/>
                    </a:cubicBezTo>
                    <a:cubicBezTo>
                      <a:pt x="0" y="165123"/>
                      <a:pt x="122968" y="288062"/>
                      <a:pt x="274063" y="288062"/>
                    </a:cubicBezTo>
                    <a:cubicBezTo>
                      <a:pt x="425158" y="288062"/>
                      <a:pt x="548097" y="165132"/>
                      <a:pt x="548097" y="14027"/>
                    </a:cubicBezTo>
                    <a:cubicBezTo>
                      <a:pt x="548097" y="6288"/>
                      <a:pt x="541809" y="0"/>
                      <a:pt x="534070" y="0"/>
                    </a:cubicBezTo>
                    <a:cubicBezTo>
                      <a:pt x="526405" y="37"/>
                      <a:pt x="520117" y="6288"/>
                      <a:pt x="520117" y="1402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D56392AA-CC7B-15C4-7219-09B138256CA3}"/>
                  </a:ext>
                </a:extLst>
              </p:cNvPr>
              <p:cNvSpPr/>
              <p:nvPr/>
            </p:nvSpPr>
            <p:spPr>
              <a:xfrm>
                <a:off x="-2346359" y="5637551"/>
                <a:ext cx="138706" cy="138706"/>
              </a:xfrm>
              <a:custGeom>
                <a:avLst/>
                <a:gdLst>
                  <a:gd name="csX0" fmla="*/ 0 w 138706"/>
                  <a:gd name="csY0" fmla="*/ 69353 h 138706"/>
                  <a:gd name="csX1" fmla="*/ 69353 w 138706"/>
                  <a:gd name="csY1" fmla="*/ 138707 h 138706"/>
                  <a:gd name="csX2" fmla="*/ 138707 w 138706"/>
                  <a:gd name="csY2" fmla="*/ 69353 h 138706"/>
                  <a:gd name="csX3" fmla="*/ 69353 w 138706"/>
                  <a:gd name="csY3" fmla="*/ 0 h 138706"/>
                  <a:gd name="csX4" fmla="*/ 0 w 138706"/>
                  <a:gd name="csY4" fmla="*/ 69353 h 138706"/>
                  <a:gd name="csX5" fmla="*/ 28017 w 138706"/>
                  <a:gd name="csY5" fmla="*/ 69353 h 138706"/>
                  <a:gd name="csX6" fmla="*/ 69353 w 138706"/>
                  <a:gd name="csY6" fmla="*/ 28054 h 138706"/>
                  <a:gd name="csX7" fmla="*/ 110653 w 138706"/>
                  <a:gd name="csY7" fmla="*/ 69353 h 138706"/>
                  <a:gd name="csX8" fmla="*/ 69353 w 138706"/>
                  <a:gd name="csY8" fmla="*/ 110653 h 138706"/>
                  <a:gd name="csX9" fmla="*/ 28017 w 138706"/>
                  <a:gd name="csY9" fmla="*/ 69353 h 1387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38706" h="138706">
                    <a:moveTo>
                      <a:pt x="0" y="69353"/>
                    </a:moveTo>
                    <a:cubicBezTo>
                      <a:pt x="0" y="107602"/>
                      <a:pt x="31105" y="138707"/>
                      <a:pt x="69353" y="138707"/>
                    </a:cubicBezTo>
                    <a:cubicBezTo>
                      <a:pt x="107602" y="138707"/>
                      <a:pt x="138707" y="107602"/>
                      <a:pt x="138707" y="69353"/>
                    </a:cubicBezTo>
                    <a:cubicBezTo>
                      <a:pt x="138707" y="31105"/>
                      <a:pt x="107602" y="0"/>
                      <a:pt x="69353" y="0"/>
                    </a:cubicBezTo>
                    <a:cubicBezTo>
                      <a:pt x="31105" y="37"/>
                      <a:pt x="0" y="31142"/>
                      <a:pt x="0" y="69353"/>
                    </a:cubicBezTo>
                    <a:close/>
                    <a:moveTo>
                      <a:pt x="28017" y="69353"/>
                    </a:moveTo>
                    <a:cubicBezTo>
                      <a:pt x="28017" y="46583"/>
                      <a:pt x="46546" y="28054"/>
                      <a:pt x="69353" y="28054"/>
                    </a:cubicBezTo>
                    <a:cubicBezTo>
                      <a:pt x="92124" y="28054"/>
                      <a:pt x="110653" y="46583"/>
                      <a:pt x="110653" y="69353"/>
                    </a:cubicBezTo>
                    <a:cubicBezTo>
                      <a:pt x="110653" y="92124"/>
                      <a:pt x="92124" y="110653"/>
                      <a:pt x="69353" y="110653"/>
                    </a:cubicBezTo>
                    <a:cubicBezTo>
                      <a:pt x="46546" y="110690"/>
                      <a:pt x="28017" y="92161"/>
                      <a:pt x="28017" y="69353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81F84FF7-87C3-1523-8B06-B2670F0CE92B}"/>
                  </a:ext>
                </a:extLst>
              </p:cNvPr>
              <p:cNvSpPr/>
              <p:nvPr/>
            </p:nvSpPr>
            <p:spPr>
              <a:xfrm>
                <a:off x="-1942518" y="5514731"/>
                <a:ext cx="138706" cy="138669"/>
              </a:xfrm>
              <a:custGeom>
                <a:avLst/>
                <a:gdLst>
                  <a:gd name="csX0" fmla="*/ 0 w 138706"/>
                  <a:gd name="csY0" fmla="*/ 69353 h 138669"/>
                  <a:gd name="csX1" fmla="*/ 69353 w 138706"/>
                  <a:gd name="csY1" fmla="*/ 138670 h 138669"/>
                  <a:gd name="csX2" fmla="*/ 138707 w 138706"/>
                  <a:gd name="csY2" fmla="*/ 69353 h 138669"/>
                  <a:gd name="csX3" fmla="*/ 69353 w 138706"/>
                  <a:gd name="csY3" fmla="*/ 0 h 138669"/>
                  <a:gd name="csX4" fmla="*/ 0 w 138706"/>
                  <a:gd name="csY4" fmla="*/ 69353 h 138669"/>
                  <a:gd name="csX5" fmla="*/ 28017 w 138706"/>
                  <a:gd name="csY5" fmla="*/ 69353 h 138669"/>
                  <a:gd name="csX6" fmla="*/ 69353 w 138706"/>
                  <a:gd name="csY6" fmla="*/ 28054 h 138669"/>
                  <a:gd name="csX7" fmla="*/ 110690 w 138706"/>
                  <a:gd name="csY7" fmla="*/ 69353 h 138669"/>
                  <a:gd name="csX8" fmla="*/ 69353 w 138706"/>
                  <a:gd name="csY8" fmla="*/ 110653 h 138669"/>
                  <a:gd name="csX9" fmla="*/ 28017 w 138706"/>
                  <a:gd name="csY9" fmla="*/ 69353 h 1386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38706" h="138669">
                    <a:moveTo>
                      <a:pt x="0" y="69353"/>
                    </a:moveTo>
                    <a:cubicBezTo>
                      <a:pt x="0" y="107602"/>
                      <a:pt x="31105" y="138670"/>
                      <a:pt x="69353" y="138670"/>
                    </a:cubicBezTo>
                    <a:cubicBezTo>
                      <a:pt x="107602" y="138670"/>
                      <a:pt x="138707" y="107565"/>
                      <a:pt x="138707" y="69353"/>
                    </a:cubicBezTo>
                    <a:cubicBezTo>
                      <a:pt x="138707" y="31142"/>
                      <a:pt x="107602" y="0"/>
                      <a:pt x="69353" y="0"/>
                    </a:cubicBezTo>
                    <a:cubicBezTo>
                      <a:pt x="31105" y="0"/>
                      <a:pt x="0" y="31105"/>
                      <a:pt x="0" y="69353"/>
                    </a:cubicBezTo>
                    <a:close/>
                    <a:moveTo>
                      <a:pt x="28017" y="69353"/>
                    </a:moveTo>
                    <a:cubicBezTo>
                      <a:pt x="28017" y="46583"/>
                      <a:pt x="46546" y="28054"/>
                      <a:pt x="69353" y="28054"/>
                    </a:cubicBezTo>
                    <a:cubicBezTo>
                      <a:pt x="92124" y="28054"/>
                      <a:pt x="110690" y="46583"/>
                      <a:pt x="110690" y="69353"/>
                    </a:cubicBezTo>
                    <a:cubicBezTo>
                      <a:pt x="110690" y="92124"/>
                      <a:pt x="92161" y="110653"/>
                      <a:pt x="69353" y="110653"/>
                    </a:cubicBezTo>
                    <a:cubicBezTo>
                      <a:pt x="46546" y="110653"/>
                      <a:pt x="28017" y="92124"/>
                      <a:pt x="28017" y="693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A4731CA5-F493-6AD2-3631-65DD90A7C4A3}"/>
                  </a:ext>
                </a:extLst>
              </p:cNvPr>
              <p:cNvSpPr/>
              <p:nvPr/>
            </p:nvSpPr>
            <p:spPr>
              <a:xfrm>
                <a:off x="-1804815" y="5662811"/>
                <a:ext cx="138706" cy="138706"/>
              </a:xfrm>
              <a:custGeom>
                <a:avLst/>
                <a:gdLst>
                  <a:gd name="csX0" fmla="*/ 0 w 138706"/>
                  <a:gd name="csY0" fmla="*/ 69353 h 138706"/>
                  <a:gd name="csX1" fmla="*/ 69353 w 138706"/>
                  <a:gd name="csY1" fmla="*/ 138707 h 138706"/>
                  <a:gd name="csX2" fmla="*/ 138707 w 138706"/>
                  <a:gd name="csY2" fmla="*/ 69353 h 138706"/>
                  <a:gd name="csX3" fmla="*/ 69353 w 138706"/>
                  <a:gd name="csY3" fmla="*/ 0 h 138706"/>
                  <a:gd name="csX4" fmla="*/ 0 w 138706"/>
                  <a:gd name="csY4" fmla="*/ 69353 h 138706"/>
                  <a:gd name="csX5" fmla="*/ 28017 w 138706"/>
                  <a:gd name="csY5" fmla="*/ 69353 h 138706"/>
                  <a:gd name="csX6" fmla="*/ 69353 w 138706"/>
                  <a:gd name="csY6" fmla="*/ 28054 h 138706"/>
                  <a:gd name="csX7" fmla="*/ 110653 w 138706"/>
                  <a:gd name="csY7" fmla="*/ 69353 h 138706"/>
                  <a:gd name="csX8" fmla="*/ 69353 w 138706"/>
                  <a:gd name="csY8" fmla="*/ 110653 h 138706"/>
                  <a:gd name="csX9" fmla="*/ 28017 w 138706"/>
                  <a:gd name="csY9" fmla="*/ 69353 h 1387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38706" h="138706">
                    <a:moveTo>
                      <a:pt x="0" y="69353"/>
                    </a:moveTo>
                    <a:cubicBezTo>
                      <a:pt x="0" y="107602"/>
                      <a:pt x="31105" y="138707"/>
                      <a:pt x="69353" y="138707"/>
                    </a:cubicBezTo>
                    <a:cubicBezTo>
                      <a:pt x="107602" y="138707"/>
                      <a:pt x="138707" y="107602"/>
                      <a:pt x="138707" y="69353"/>
                    </a:cubicBezTo>
                    <a:cubicBezTo>
                      <a:pt x="138707" y="31105"/>
                      <a:pt x="107602" y="0"/>
                      <a:pt x="69353" y="0"/>
                    </a:cubicBezTo>
                    <a:cubicBezTo>
                      <a:pt x="31105" y="0"/>
                      <a:pt x="0" y="31105"/>
                      <a:pt x="0" y="69353"/>
                    </a:cubicBezTo>
                    <a:close/>
                    <a:moveTo>
                      <a:pt x="28017" y="69353"/>
                    </a:moveTo>
                    <a:cubicBezTo>
                      <a:pt x="28017" y="46583"/>
                      <a:pt x="46546" y="28054"/>
                      <a:pt x="69353" y="28054"/>
                    </a:cubicBezTo>
                    <a:cubicBezTo>
                      <a:pt x="92124" y="28054"/>
                      <a:pt x="110653" y="46583"/>
                      <a:pt x="110653" y="69353"/>
                    </a:cubicBezTo>
                    <a:cubicBezTo>
                      <a:pt x="110653" y="92124"/>
                      <a:pt x="92124" y="110653"/>
                      <a:pt x="69353" y="110653"/>
                    </a:cubicBezTo>
                    <a:cubicBezTo>
                      <a:pt x="46546" y="110653"/>
                      <a:pt x="28017" y="92124"/>
                      <a:pt x="28017" y="693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B178A907-954C-923B-EC79-D44BF8162FAC}"/>
                  </a:ext>
                </a:extLst>
              </p:cNvPr>
              <p:cNvSpPr/>
              <p:nvPr/>
            </p:nvSpPr>
            <p:spPr>
              <a:xfrm>
                <a:off x="-2129408" y="5706902"/>
                <a:ext cx="138706" cy="138669"/>
              </a:xfrm>
              <a:custGeom>
                <a:avLst/>
                <a:gdLst>
                  <a:gd name="csX0" fmla="*/ 0 w 138706"/>
                  <a:gd name="csY0" fmla="*/ 69353 h 138669"/>
                  <a:gd name="csX1" fmla="*/ 69353 w 138706"/>
                  <a:gd name="csY1" fmla="*/ 138670 h 138669"/>
                  <a:gd name="csX2" fmla="*/ 138707 w 138706"/>
                  <a:gd name="csY2" fmla="*/ 69353 h 138669"/>
                  <a:gd name="csX3" fmla="*/ 69353 w 138706"/>
                  <a:gd name="csY3" fmla="*/ 0 h 138669"/>
                  <a:gd name="csX4" fmla="*/ 0 w 138706"/>
                  <a:gd name="csY4" fmla="*/ 69353 h 138669"/>
                  <a:gd name="csX5" fmla="*/ 28054 w 138706"/>
                  <a:gd name="csY5" fmla="*/ 69353 h 138669"/>
                  <a:gd name="csX6" fmla="*/ 69391 w 138706"/>
                  <a:gd name="csY6" fmla="*/ 28054 h 138669"/>
                  <a:gd name="csX7" fmla="*/ 110690 w 138706"/>
                  <a:gd name="csY7" fmla="*/ 69353 h 138669"/>
                  <a:gd name="csX8" fmla="*/ 69391 w 138706"/>
                  <a:gd name="csY8" fmla="*/ 110653 h 138669"/>
                  <a:gd name="csX9" fmla="*/ 28054 w 138706"/>
                  <a:gd name="csY9" fmla="*/ 69353 h 13866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138706" h="138669">
                    <a:moveTo>
                      <a:pt x="0" y="69353"/>
                    </a:moveTo>
                    <a:cubicBezTo>
                      <a:pt x="0" y="107602"/>
                      <a:pt x="31105" y="138670"/>
                      <a:pt x="69353" y="138670"/>
                    </a:cubicBezTo>
                    <a:cubicBezTo>
                      <a:pt x="107602" y="138670"/>
                      <a:pt x="138707" y="107565"/>
                      <a:pt x="138707" y="69353"/>
                    </a:cubicBezTo>
                    <a:cubicBezTo>
                      <a:pt x="138707" y="31105"/>
                      <a:pt x="107602" y="0"/>
                      <a:pt x="69353" y="0"/>
                    </a:cubicBezTo>
                    <a:cubicBezTo>
                      <a:pt x="31142" y="0"/>
                      <a:pt x="0" y="31105"/>
                      <a:pt x="0" y="69353"/>
                    </a:cubicBezTo>
                    <a:close/>
                    <a:moveTo>
                      <a:pt x="28054" y="69353"/>
                    </a:moveTo>
                    <a:cubicBezTo>
                      <a:pt x="28054" y="46583"/>
                      <a:pt x="46583" y="28054"/>
                      <a:pt x="69391" y="28054"/>
                    </a:cubicBezTo>
                    <a:cubicBezTo>
                      <a:pt x="92161" y="28054"/>
                      <a:pt x="110690" y="46583"/>
                      <a:pt x="110690" y="69353"/>
                    </a:cubicBezTo>
                    <a:cubicBezTo>
                      <a:pt x="110690" y="92124"/>
                      <a:pt x="92161" y="110653"/>
                      <a:pt x="69391" y="110653"/>
                    </a:cubicBezTo>
                    <a:cubicBezTo>
                      <a:pt x="46583" y="110653"/>
                      <a:pt x="28054" y="92124"/>
                      <a:pt x="28054" y="693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DD57E85E-4D48-A00D-D054-3BA1C2BE885C}"/>
                  </a:ext>
                </a:extLst>
              </p:cNvPr>
              <p:cNvSpPr/>
              <p:nvPr/>
            </p:nvSpPr>
            <p:spPr>
              <a:xfrm>
                <a:off x="-2074039" y="5817521"/>
                <a:ext cx="28054" cy="273733"/>
              </a:xfrm>
              <a:custGeom>
                <a:avLst/>
                <a:gdLst>
                  <a:gd name="csX0" fmla="*/ 0 w 28054"/>
                  <a:gd name="csY0" fmla="*/ 14027 h 273733"/>
                  <a:gd name="csX1" fmla="*/ 0 w 28054"/>
                  <a:gd name="csY1" fmla="*/ 259706 h 273733"/>
                  <a:gd name="csX2" fmla="*/ 14028 w 28054"/>
                  <a:gd name="csY2" fmla="*/ 273733 h 273733"/>
                  <a:gd name="csX3" fmla="*/ 28055 w 28054"/>
                  <a:gd name="csY3" fmla="*/ 259706 h 273733"/>
                  <a:gd name="csX4" fmla="*/ 28018 w 28054"/>
                  <a:gd name="csY4" fmla="*/ 14027 h 273733"/>
                  <a:gd name="csX5" fmla="*/ 13990 w 28054"/>
                  <a:gd name="csY5" fmla="*/ 0 h 273733"/>
                  <a:gd name="csX6" fmla="*/ 0 w 28054"/>
                  <a:gd name="csY6" fmla="*/ 14027 h 2737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8054" h="273733">
                    <a:moveTo>
                      <a:pt x="0" y="14027"/>
                    </a:moveTo>
                    <a:lnTo>
                      <a:pt x="0" y="259706"/>
                    </a:lnTo>
                    <a:cubicBezTo>
                      <a:pt x="0" y="267445"/>
                      <a:pt x="6288" y="273733"/>
                      <a:pt x="14028" y="273733"/>
                    </a:cubicBezTo>
                    <a:cubicBezTo>
                      <a:pt x="21767" y="273733"/>
                      <a:pt x="28055" y="267445"/>
                      <a:pt x="28055" y="259706"/>
                    </a:cubicBezTo>
                    <a:lnTo>
                      <a:pt x="28018" y="14027"/>
                    </a:lnTo>
                    <a:cubicBezTo>
                      <a:pt x="28018" y="6288"/>
                      <a:pt x="21730" y="0"/>
                      <a:pt x="13990" y="0"/>
                    </a:cubicBezTo>
                    <a:cubicBezTo>
                      <a:pt x="6251" y="37"/>
                      <a:pt x="0" y="6325"/>
                      <a:pt x="0" y="1402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F0848581-EC3D-BFF6-8DDD-7171B8FBD448}"/>
                  </a:ext>
                </a:extLst>
              </p:cNvPr>
              <p:cNvSpPr/>
              <p:nvPr/>
            </p:nvSpPr>
            <p:spPr>
              <a:xfrm>
                <a:off x="-2294600" y="5748021"/>
                <a:ext cx="162778" cy="343237"/>
              </a:xfrm>
              <a:custGeom>
                <a:avLst/>
                <a:gdLst>
                  <a:gd name="csX0" fmla="*/ 0 w 162778"/>
                  <a:gd name="csY0" fmla="*/ 14024 h 343237"/>
                  <a:gd name="csX1" fmla="*/ 0 w 162778"/>
                  <a:gd name="csY1" fmla="*/ 93275 h 343237"/>
                  <a:gd name="csX2" fmla="*/ 8669 w 162778"/>
                  <a:gd name="csY2" fmla="*/ 106223 h 343237"/>
                  <a:gd name="csX3" fmla="*/ 134723 w 162778"/>
                  <a:gd name="csY3" fmla="*/ 158350 h 343237"/>
                  <a:gd name="csX4" fmla="*/ 134723 w 162778"/>
                  <a:gd name="csY4" fmla="*/ 329210 h 343237"/>
                  <a:gd name="csX5" fmla="*/ 148751 w 162778"/>
                  <a:gd name="csY5" fmla="*/ 343237 h 343237"/>
                  <a:gd name="csX6" fmla="*/ 162778 w 162778"/>
                  <a:gd name="csY6" fmla="*/ 329210 h 343237"/>
                  <a:gd name="csX7" fmla="*/ 162741 w 162778"/>
                  <a:gd name="csY7" fmla="*/ 148978 h 343237"/>
                  <a:gd name="csX8" fmla="*/ 154072 w 162778"/>
                  <a:gd name="csY8" fmla="*/ 136029 h 343237"/>
                  <a:gd name="csX9" fmla="*/ 28018 w 162778"/>
                  <a:gd name="csY9" fmla="*/ 83902 h 343237"/>
                  <a:gd name="csX10" fmla="*/ 28018 w 162778"/>
                  <a:gd name="csY10" fmla="*/ 14027 h 343237"/>
                  <a:gd name="csX11" fmla="*/ 13990 w 162778"/>
                  <a:gd name="csY11" fmla="*/ 0 h 343237"/>
                  <a:gd name="csX12" fmla="*/ 0 w 162778"/>
                  <a:gd name="csY12" fmla="*/ 14027 h 3432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62778" h="343237">
                    <a:moveTo>
                      <a:pt x="0" y="14024"/>
                    </a:moveTo>
                    <a:lnTo>
                      <a:pt x="0" y="93275"/>
                    </a:lnTo>
                    <a:cubicBezTo>
                      <a:pt x="0" y="98930"/>
                      <a:pt x="3423" y="104064"/>
                      <a:pt x="8669" y="106223"/>
                    </a:cubicBezTo>
                    <a:cubicBezTo>
                      <a:pt x="8669" y="106223"/>
                      <a:pt x="119550" y="152062"/>
                      <a:pt x="134723" y="158350"/>
                    </a:cubicBezTo>
                    <a:lnTo>
                      <a:pt x="134723" y="329210"/>
                    </a:lnTo>
                    <a:cubicBezTo>
                      <a:pt x="134723" y="336949"/>
                      <a:pt x="141011" y="343237"/>
                      <a:pt x="148751" y="343237"/>
                    </a:cubicBezTo>
                    <a:cubicBezTo>
                      <a:pt x="156490" y="343237"/>
                      <a:pt x="162778" y="336949"/>
                      <a:pt x="162778" y="329210"/>
                    </a:cubicBezTo>
                    <a:lnTo>
                      <a:pt x="162741" y="148978"/>
                    </a:lnTo>
                    <a:cubicBezTo>
                      <a:pt x="162741" y="143322"/>
                      <a:pt x="159318" y="138188"/>
                      <a:pt x="154072" y="136029"/>
                    </a:cubicBezTo>
                    <a:cubicBezTo>
                      <a:pt x="154072" y="136029"/>
                      <a:pt x="43191" y="90190"/>
                      <a:pt x="28018" y="83902"/>
                    </a:cubicBezTo>
                    <a:lnTo>
                      <a:pt x="28018" y="14027"/>
                    </a:lnTo>
                    <a:cubicBezTo>
                      <a:pt x="28018" y="6288"/>
                      <a:pt x="21730" y="0"/>
                      <a:pt x="13990" y="0"/>
                    </a:cubicBezTo>
                    <a:cubicBezTo>
                      <a:pt x="6288" y="37"/>
                      <a:pt x="0" y="6288"/>
                      <a:pt x="0" y="1402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A5308DFF-FB16-5D36-3771-38CF5BD6611E}"/>
                  </a:ext>
                </a:extLst>
              </p:cNvPr>
              <p:cNvSpPr/>
              <p:nvPr/>
            </p:nvSpPr>
            <p:spPr>
              <a:xfrm>
                <a:off x="-1983070" y="5625383"/>
                <a:ext cx="123937" cy="465866"/>
              </a:xfrm>
              <a:custGeom>
                <a:avLst/>
                <a:gdLst>
                  <a:gd name="csX0" fmla="*/ 95883 w 123937"/>
                  <a:gd name="csY0" fmla="*/ 14027 h 465866"/>
                  <a:gd name="csX1" fmla="*/ 95883 w 123937"/>
                  <a:gd name="csY1" fmla="*/ 212414 h 465866"/>
                  <a:gd name="csX2" fmla="*/ 5655 w 123937"/>
                  <a:gd name="csY2" fmla="*/ 279573 h 465866"/>
                  <a:gd name="csX3" fmla="*/ 0 w 123937"/>
                  <a:gd name="csY3" fmla="*/ 290810 h 465866"/>
                  <a:gd name="csX4" fmla="*/ 0 w 123937"/>
                  <a:gd name="csY4" fmla="*/ 451839 h 465866"/>
                  <a:gd name="csX5" fmla="*/ 14027 w 123937"/>
                  <a:gd name="csY5" fmla="*/ 465867 h 465866"/>
                  <a:gd name="csX6" fmla="*/ 28055 w 123937"/>
                  <a:gd name="csY6" fmla="*/ 451839 h 465866"/>
                  <a:gd name="csX7" fmla="*/ 28055 w 123937"/>
                  <a:gd name="csY7" fmla="*/ 297839 h 465866"/>
                  <a:gd name="csX8" fmla="*/ 118282 w 123937"/>
                  <a:gd name="csY8" fmla="*/ 230680 h 465866"/>
                  <a:gd name="csX9" fmla="*/ 123938 w 123937"/>
                  <a:gd name="csY9" fmla="*/ 219444 h 465866"/>
                  <a:gd name="csX10" fmla="*/ 123901 w 123937"/>
                  <a:gd name="csY10" fmla="*/ 14027 h 465866"/>
                  <a:gd name="csX11" fmla="*/ 109873 w 123937"/>
                  <a:gd name="csY11" fmla="*/ 0 h 465866"/>
                  <a:gd name="csX12" fmla="*/ 95883 w 123937"/>
                  <a:gd name="csY12" fmla="*/ 14027 h 4658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23937" h="465866">
                    <a:moveTo>
                      <a:pt x="95883" y="14027"/>
                    </a:moveTo>
                    <a:lnTo>
                      <a:pt x="95883" y="212414"/>
                    </a:lnTo>
                    <a:cubicBezTo>
                      <a:pt x="85874" y="219856"/>
                      <a:pt x="5655" y="279573"/>
                      <a:pt x="5655" y="279573"/>
                    </a:cubicBezTo>
                    <a:cubicBezTo>
                      <a:pt x="2084" y="282215"/>
                      <a:pt x="0" y="286382"/>
                      <a:pt x="0" y="290810"/>
                    </a:cubicBezTo>
                    <a:lnTo>
                      <a:pt x="0" y="451839"/>
                    </a:lnTo>
                    <a:cubicBezTo>
                      <a:pt x="0" y="459578"/>
                      <a:pt x="6288" y="465867"/>
                      <a:pt x="14027" y="465867"/>
                    </a:cubicBezTo>
                    <a:cubicBezTo>
                      <a:pt x="21767" y="465867"/>
                      <a:pt x="28055" y="459579"/>
                      <a:pt x="28055" y="451839"/>
                    </a:cubicBezTo>
                    <a:lnTo>
                      <a:pt x="28055" y="297839"/>
                    </a:lnTo>
                    <a:cubicBezTo>
                      <a:pt x="38064" y="290398"/>
                      <a:pt x="118282" y="230680"/>
                      <a:pt x="118282" y="230680"/>
                    </a:cubicBezTo>
                    <a:cubicBezTo>
                      <a:pt x="121854" y="228039"/>
                      <a:pt x="123938" y="223871"/>
                      <a:pt x="123938" y="219444"/>
                    </a:cubicBezTo>
                    <a:lnTo>
                      <a:pt x="123901" y="14027"/>
                    </a:lnTo>
                    <a:cubicBezTo>
                      <a:pt x="123901" y="6288"/>
                      <a:pt x="117613" y="0"/>
                      <a:pt x="109873" y="0"/>
                    </a:cubicBezTo>
                    <a:cubicBezTo>
                      <a:pt x="102171" y="0"/>
                      <a:pt x="95883" y="6288"/>
                      <a:pt x="95883" y="1402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7B00FBA2-052C-F823-4E18-6D6A8425F76B}"/>
                  </a:ext>
                </a:extLst>
              </p:cNvPr>
              <p:cNvSpPr/>
              <p:nvPr/>
            </p:nvSpPr>
            <p:spPr>
              <a:xfrm>
                <a:off x="-1895299" y="5773469"/>
                <a:ext cx="173869" cy="317743"/>
              </a:xfrm>
              <a:custGeom>
                <a:avLst/>
                <a:gdLst>
                  <a:gd name="csX0" fmla="*/ 145815 w 173869"/>
                  <a:gd name="csY0" fmla="*/ 14027 h 317743"/>
                  <a:gd name="csX1" fmla="*/ 145815 w 173869"/>
                  <a:gd name="csY1" fmla="*/ 106932 h 317743"/>
                  <a:gd name="csX2" fmla="*/ 5693 w 173869"/>
                  <a:gd name="csY2" fmla="*/ 210326 h 317743"/>
                  <a:gd name="csX3" fmla="*/ 0 w 173869"/>
                  <a:gd name="csY3" fmla="*/ 221600 h 317743"/>
                  <a:gd name="csX4" fmla="*/ 0 w 173869"/>
                  <a:gd name="csY4" fmla="*/ 303716 h 317743"/>
                  <a:gd name="csX5" fmla="*/ 14027 w 173869"/>
                  <a:gd name="csY5" fmla="*/ 317744 h 317743"/>
                  <a:gd name="csX6" fmla="*/ 28055 w 173869"/>
                  <a:gd name="csY6" fmla="*/ 303716 h 317743"/>
                  <a:gd name="csX7" fmla="*/ 28055 w 173869"/>
                  <a:gd name="csY7" fmla="*/ 228670 h 317743"/>
                  <a:gd name="csX8" fmla="*/ 168177 w 173869"/>
                  <a:gd name="csY8" fmla="*/ 125276 h 317743"/>
                  <a:gd name="csX9" fmla="*/ 173870 w 173869"/>
                  <a:gd name="csY9" fmla="*/ 114002 h 317743"/>
                  <a:gd name="csX10" fmla="*/ 173870 w 173869"/>
                  <a:gd name="csY10" fmla="*/ 14027 h 317743"/>
                  <a:gd name="csX11" fmla="*/ 159842 w 173869"/>
                  <a:gd name="csY11" fmla="*/ 0 h 317743"/>
                  <a:gd name="csX12" fmla="*/ 145815 w 173869"/>
                  <a:gd name="csY12" fmla="*/ 14027 h 3177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73869" h="317743">
                    <a:moveTo>
                      <a:pt x="145815" y="14027"/>
                    </a:moveTo>
                    <a:lnTo>
                      <a:pt x="145815" y="106932"/>
                    </a:lnTo>
                    <a:cubicBezTo>
                      <a:pt x="135285" y="114709"/>
                      <a:pt x="5693" y="210326"/>
                      <a:pt x="5693" y="210326"/>
                    </a:cubicBezTo>
                    <a:cubicBezTo>
                      <a:pt x="2121" y="212968"/>
                      <a:pt x="0" y="217172"/>
                      <a:pt x="0" y="221600"/>
                    </a:cubicBezTo>
                    <a:lnTo>
                      <a:pt x="0" y="303716"/>
                    </a:lnTo>
                    <a:cubicBezTo>
                      <a:pt x="0" y="311455"/>
                      <a:pt x="6288" y="317744"/>
                      <a:pt x="14027" y="317744"/>
                    </a:cubicBezTo>
                    <a:cubicBezTo>
                      <a:pt x="21767" y="317744"/>
                      <a:pt x="28055" y="311455"/>
                      <a:pt x="28055" y="303716"/>
                    </a:cubicBezTo>
                    <a:lnTo>
                      <a:pt x="28055" y="228670"/>
                    </a:lnTo>
                    <a:cubicBezTo>
                      <a:pt x="38585" y="220930"/>
                      <a:pt x="168177" y="125276"/>
                      <a:pt x="168177" y="125276"/>
                    </a:cubicBezTo>
                    <a:cubicBezTo>
                      <a:pt x="171749" y="122634"/>
                      <a:pt x="173870" y="118430"/>
                      <a:pt x="173870" y="114002"/>
                    </a:cubicBezTo>
                    <a:lnTo>
                      <a:pt x="173870" y="14027"/>
                    </a:lnTo>
                    <a:cubicBezTo>
                      <a:pt x="173870" y="6288"/>
                      <a:pt x="167582" y="0"/>
                      <a:pt x="159842" y="0"/>
                    </a:cubicBezTo>
                    <a:cubicBezTo>
                      <a:pt x="152103" y="0"/>
                      <a:pt x="145815" y="6288"/>
                      <a:pt x="145815" y="1402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CA98E8D2-FD31-01C3-26A8-BD5F25F05121}"/>
                  </a:ext>
                </a:extLst>
              </p:cNvPr>
              <p:cNvSpPr/>
              <p:nvPr/>
            </p:nvSpPr>
            <p:spPr>
              <a:xfrm>
                <a:off x="-2074039" y="5633793"/>
                <a:ext cx="28054" cy="101166"/>
              </a:xfrm>
              <a:custGeom>
                <a:avLst/>
                <a:gdLst>
                  <a:gd name="csX0" fmla="*/ 0 w 28054"/>
                  <a:gd name="csY0" fmla="*/ 14027 h 101166"/>
                  <a:gd name="csX1" fmla="*/ 0 w 28054"/>
                  <a:gd name="csY1" fmla="*/ 87139 h 101166"/>
                  <a:gd name="csX2" fmla="*/ 14027 w 28054"/>
                  <a:gd name="csY2" fmla="*/ 101167 h 101166"/>
                  <a:gd name="csX3" fmla="*/ 28055 w 28054"/>
                  <a:gd name="csY3" fmla="*/ 87139 h 101166"/>
                  <a:gd name="csX4" fmla="*/ 28055 w 28054"/>
                  <a:gd name="csY4" fmla="*/ 14027 h 101166"/>
                  <a:gd name="csX5" fmla="*/ 14027 w 28054"/>
                  <a:gd name="csY5" fmla="*/ 0 h 101166"/>
                  <a:gd name="csX6" fmla="*/ 0 w 28054"/>
                  <a:gd name="csY6" fmla="*/ 14027 h 1011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8054" h="101166">
                    <a:moveTo>
                      <a:pt x="0" y="14027"/>
                    </a:moveTo>
                    <a:lnTo>
                      <a:pt x="0" y="87139"/>
                    </a:lnTo>
                    <a:cubicBezTo>
                      <a:pt x="0" y="94879"/>
                      <a:pt x="6288" y="101167"/>
                      <a:pt x="14027" y="101167"/>
                    </a:cubicBezTo>
                    <a:cubicBezTo>
                      <a:pt x="21767" y="101167"/>
                      <a:pt x="28055" y="94879"/>
                      <a:pt x="28055" y="87139"/>
                    </a:cubicBezTo>
                    <a:lnTo>
                      <a:pt x="28055" y="14027"/>
                    </a:lnTo>
                    <a:cubicBezTo>
                      <a:pt x="28055" y="6288"/>
                      <a:pt x="21767" y="0"/>
                      <a:pt x="14027" y="0"/>
                    </a:cubicBezTo>
                    <a:cubicBezTo>
                      <a:pt x="6251" y="0"/>
                      <a:pt x="0" y="6288"/>
                      <a:pt x="0" y="1402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C7667BC6-7083-02A0-4BDE-E3903FB53819}"/>
                  </a:ext>
                </a:extLst>
              </p:cNvPr>
              <p:cNvSpPr/>
              <p:nvPr/>
            </p:nvSpPr>
            <p:spPr>
              <a:xfrm>
                <a:off x="-1749484" y="5589702"/>
                <a:ext cx="28054" cy="101166"/>
              </a:xfrm>
              <a:custGeom>
                <a:avLst/>
                <a:gdLst>
                  <a:gd name="csX0" fmla="*/ 0 w 28054"/>
                  <a:gd name="csY0" fmla="*/ 14027 h 101166"/>
                  <a:gd name="csX1" fmla="*/ 0 w 28054"/>
                  <a:gd name="csY1" fmla="*/ 87139 h 101166"/>
                  <a:gd name="csX2" fmla="*/ 14027 w 28054"/>
                  <a:gd name="csY2" fmla="*/ 101167 h 101166"/>
                  <a:gd name="csX3" fmla="*/ 28055 w 28054"/>
                  <a:gd name="csY3" fmla="*/ 87139 h 101166"/>
                  <a:gd name="csX4" fmla="*/ 28055 w 28054"/>
                  <a:gd name="csY4" fmla="*/ 14027 h 101166"/>
                  <a:gd name="csX5" fmla="*/ 14027 w 28054"/>
                  <a:gd name="csY5" fmla="*/ 0 h 101166"/>
                  <a:gd name="csX6" fmla="*/ 0 w 28054"/>
                  <a:gd name="csY6" fmla="*/ 14027 h 10116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8054" h="101166">
                    <a:moveTo>
                      <a:pt x="0" y="14027"/>
                    </a:moveTo>
                    <a:lnTo>
                      <a:pt x="0" y="87139"/>
                    </a:lnTo>
                    <a:cubicBezTo>
                      <a:pt x="0" y="94879"/>
                      <a:pt x="6288" y="101167"/>
                      <a:pt x="14027" y="101167"/>
                    </a:cubicBezTo>
                    <a:cubicBezTo>
                      <a:pt x="21767" y="101167"/>
                      <a:pt x="28055" y="94879"/>
                      <a:pt x="28055" y="87139"/>
                    </a:cubicBezTo>
                    <a:lnTo>
                      <a:pt x="28055" y="14027"/>
                    </a:lnTo>
                    <a:cubicBezTo>
                      <a:pt x="28055" y="6288"/>
                      <a:pt x="21767" y="0"/>
                      <a:pt x="14027" y="0"/>
                    </a:cubicBezTo>
                    <a:cubicBezTo>
                      <a:pt x="6288" y="0"/>
                      <a:pt x="0" y="6288"/>
                      <a:pt x="0" y="1402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8927299-272E-45EF-97E3-067151361F60}"/>
              </a:ext>
            </a:extLst>
          </p:cNvPr>
          <p:cNvGrpSpPr/>
          <p:nvPr/>
        </p:nvGrpSpPr>
        <p:grpSpPr>
          <a:xfrm>
            <a:off x="6743752" y="5261800"/>
            <a:ext cx="4617241" cy="1085877"/>
            <a:chOff x="1529887" y="8592315"/>
            <a:chExt cx="15584488" cy="383899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C1CF9E5-9649-7828-DC93-ED3F85E944CF}"/>
                </a:ext>
              </a:extLst>
            </p:cNvPr>
            <p:cNvSpPr txBox="1"/>
            <p:nvPr/>
          </p:nvSpPr>
          <p:spPr>
            <a:xfrm>
              <a:off x="3283449" y="8592315"/>
              <a:ext cx="13830926" cy="3838997"/>
            </a:xfrm>
            <a:prstGeom prst="roundRect">
              <a:avLst/>
            </a:prstGeom>
            <a:solidFill>
              <a:schemeClr val="bg2">
                <a:lumMod val="75000"/>
                <a:alpha val="17000"/>
              </a:schemeClr>
            </a:solidFill>
          </p:spPr>
          <p:txBody>
            <a:bodyPr wrap="square" lIns="256604" tIns="38340" rIns="38340" bIns="38340" anchor="ctr">
              <a:noAutofit/>
            </a:bodyPr>
            <a:lstStyle/>
            <a:p>
              <a:pPr defTabSz="107823"/>
              <a:r>
                <a:rPr lang="en-US" sz="22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Agentic AI changes </a:t>
              </a:r>
            </a:p>
            <a:p>
              <a:pPr defTabSz="107823"/>
              <a:r>
                <a:rPr lang="en-US" sz="22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how they act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384E0364-F9C0-8AA0-2832-AD7789A5AAB7}"/>
                </a:ext>
              </a:extLst>
            </p:cNvPr>
            <p:cNvGrpSpPr/>
            <p:nvPr/>
          </p:nvGrpSpPr>
          <p:grpSpPr>
            <a:xfrm>
              <a:off x="1529887" y="9182089"/>
              <a:ext cx="2658851" cy="2664921"/>
              <a:chOff x="3848100" y="4191000"/>
              <a:chExt cx="556260" cy="557530"/>
            </a:xfrm>
            <a:solidFill>
              <a:schemeClr val="accent5"/>
            </a:solidFill>
          </p:grpSpPr>
          <p:sp>
            <p:nvSpPr>
              <p:cNvPr id="65" name="object 16">
                <a:extLst>
                  <a:ext uri="{FF2B5EF4-FFF2-40B4-BE49-F238E27FC236}">
                    <a16:creationId xmlns:a16="http://schemas.microsoft.com/office/drawing/2014/main" id="{02E40101-C066-B6AC-80B0-BB5647F16884}"/>
                  </a:ext>
                </a:extLst>
              </p:cNvPr>
              <p:cNvSpPr/>
              <p:nvPr/>
            </p:nvSpPr>
            <p:spPr>
              <a:xfrm>
                <a:off x="3848100" y="4191000"/>
                <a:ext cx="556260" cy="557530"/>
              </a:xfrm>
              <a:custGeom>
                <a:avLst/>
                <a:gdLst/>
                <a:ahLst/>
                <a:cxnLst/>
                <a:rect l="l" t="t" r="r" b="b"/>
                <a:pathLst>
                  <a:path w="556260" h="557529">
                    <a:moveTo>
                      <a:pt x="278129" y="0"/>
                    </a:moveTo>
                    <a:lnTo>
                      <a:pt x="233045" y="3682"/>
                    </a:lnTo>
                    <a:lnTo>
                      <a:pt x="190246" y="14224"/>
                    </a:lnTo>
                    <a:lnTo>
                      <a:pt x="150240" y="31114"/>
                    </a:lnTo>
                    <a:lnTo>
                      <a:pt x="113791" y="53720"/>
                    </a:lnTo>
                    <a:lnTo>
                      <a:pt x="81407" y="81661"/>
                    </a:lnTo>
                    <a:lnTo>
                      <a:pt x="53594" y="114045"/>
                    </a:lnTo>
                    <a:lnTo>
                      <a:pt x="30987" y="150622"/>
                    </a:lnTo>
                    <a:lnTo>
                      <a:pt x="14224" y="190626"/>
                    </a:lnTo>
                    <a:lnTo>
                      <a:pt x="3683" y="233425"/>
                    </a:lnTo>
                    <a:lnTo>
                      <a:pt x="0" y="278638"/>
                    </a:lnTo>
                    <a:lnTo>
                      <a:pt x="3683" y="323850"/>
                    </a:lnTo>
                    <a:lnTo>
                      <a:pt x="14224" y="366775"/>
                    </a:lnTo>
                    <a:lnTo>
                      <a:pt x="30987" y="406654"/>
                    </a:lnTo>
                    <a:lnTo>
                      <a:pt x="53594" y="443230"/>
                    </a:lnTo>
                    <a:lnTo>
                      <a:pt x="81407" y="475614"/>
                    </a:lnTo>
                    <a:lnTo>
                      <a:pt x="113791" y="503555"/>
                    </a:lnTo>
                    <a:lnTo>
                      <a:pt x="150240" y="526161"/>
                    </a:lnTo>
                    <a:lnTo>
                      <a:pt x="190246" y="543051"/>
                    </a:lnTo>
                    <a:lnTo>
                      <a:pt x="233045" y="553593"/>
                    </a:lnTo>
                    <a:lnTo>
                      <a:pt x="278129" y="557276"/>
                    </a:lnTo>
                    <a:lnTo>
                      <a:pt x="323214" y="553593"/>
                    </a:lnTo>
                    <a:lnTo>
                      <a:pt x="366013" y="543051"/>
                    </a:lnTo>
                    <a:lnTo>
                      <a:pt x="405891" y="526161"/>
                    </a:lnTo>
                    <a:lnTo>
                      <a:pt x="442340" y="503555"/>
                    </a:lnTo>
                    <a:lnTo>
                      <a:pt x="474725" y="475614"/>
                    </a:lnTo>
                    <a:lnTo>
                      <a:pt x="502538" y="443230"/>
                    </a:lnTo>
                    <a:lnTo>
                      <a:pt x="525272" y="406654"/>
                    </a:lnTo>
                    <a:lnTo>
                      <a:pt x="542036" y="366775"/>
                    </a:lnTo>
                    <a:lnTo>
                      <a:pt x="552576" y="323850"/>
                    </a:lnTo>
                    <a:lnTo>
                      <a:pt x="556260" y="278638"/>
                    </a:lnTo>
                    <a:lnTo>
                      <a:pt x="552576" y="233425"/>
                    </a:lnTo>
                    <a:lnTo>
                      <a:pt x="542036" y="190626"/>
                    </a:lnTo>
                    <a:lnTo>
                      <a:pt x="525272" y="150622"/>
                    </a:lnTo>
                    <a:lnTo>
                      <a:pt x="502538" y="114045"/>
                    </a:lnTo>
                    <a:lnTo>
                      <a:pt x="474725" y="81661"/>
                    </a:lnTo>
                    <a:lnTo>
                      <a:pt x="442340" y="53720"/>
                    </a:lnTo>
                    <a:lnTo>
                      <a:pt x="405891" y="31114"/>
                    </a:lnTo>
                    <a:lnTo>
                      <a:pt x="366013" y="14224"/>
                    </a:lnTo>
                    <a:lnTo>
                      <a:pt x="323214" y="3682"/>
                    </a:lnTo>
                    <a:lnTo>
                      <a:pt x="278129" y="0"/>
                    </a:lnTo>
                    <a:close/>
                  </a:path>
                </a:pathLst>
              </a:custGeom>
              <a:solidFill>
                <a:schemeClr val="accent2"/>
              </a:solidFill>
            </p:spPr>
            <p:txBody>
              <a:bodyPr wrap="square" lIns="0" tIns="0" rIns="0" bIns="0" rtlCol="0">
                <a:noAutofit/>
              </a:bodyPr>
              <a:lstStyle/>
              <a:p>
                <a:pPr defTabSz="107823"/>
                <a:endParaRPr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6" name="object 17">
                <a:extLst>
                  <a:ext uri="{FF2B5EF4-FFF2-40B4-BE49-F238E27FC236}">
                    <a16:creationId xmlns:a16="http://schemas.microsoft.com/office/drawing/2014/main" id="{57290A17-C05A-1481-696C-7BC8B6657E66}"/>
                  </a:ext>
                </a:extLst>
              </p:cNvPr>
              <p:cNvSpPr/>
              <p:nvPr/>
            </p:nvSpPr>
            <p:spPr>
              <a:xfrm>
                <a:off x="4126991" y="4227576"/>
                <a:ext cx="240665" cy="241935"/>
              </a:xfrm>
              <a:custGeom>
                <a:avLst/>
                <a:gdLst/>
                <a:ahLst/>
                <a:cxnLst/>
                <a:rect l="l" t="t" r="r" b="b"/>
                <a:pathLst>
                  <a:path w="240664" h="241935">
                    <a:moveTo>
                      <a:pt x="0" y="0"/>
                    </a:moveTo>
                    <a:lnTo>
                      <a:pt x="48513" y="4953"/>
                    </a:lnTo>
                    <a:lnTo>
                      <a:pt x="93599" y="19050"/>
                    </a:lnTo>
                    <a:lnTo>
                      <a:pt x="134493" y="41275"/>
                    </a:lnTo>
                    <a:lnTo>
                      <a:pt x="170053" y="70866"/>
                    </a:lnTo>
                    <a:lnTo>
                      <a:pt x="199390" y="106680"/>
                    </a:lnTo>
                    <a:lnTo>
                      <a:pt x="221487" y="147700"/>
                    </a:lnTo>
                    <a:lnTo>
                      <a:pt x="235585" y="193167"/>
                    </a:lnTo>
                    <a:lnTo>
                      <a:pt x="240411" y="241935"/>
                    </a:lnTo>
                  </a:path>
                </a:pathLst>
              </a:custGeom>
              <a:solidFill>
                <a:schemeClr val="accent2"/>
              </a:solidFill>
              <a:ln w="12700">
                <a:solidFill>
                  <a:srgbClr val="FFFCFA"/>
                </a:solidFill>
                <a:prstDash val="dot"/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defTabSz="107823"/>
                <a:endParaRPr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object 18">
                <a:extLst>
                  <a:ext uri="{FF2B5EF4-FFF2-40B4-BE49-F238E27FC236}">
                    <a16:creationId xmlns:a16="http://schemas.microsoft.com/office/drawing/2014/main" id="{07FC1CD8-3DD1-CC13-3A57-DA97241005F9}"/>
                  </a:ext>
                </a:extLst>
              </p:cNvPr>
              <p:cNvSpPr/>
              <p:nvPr/>
            </p:nvSpPr>
            <p:spPr>
              <a:xfrm>
                <a:off x="3884676" y="4227576"/>
                <a:ext cx="483234" cy="483234"/>
              </a:xfrm>
              <a:custGeom>
                <a:avLst/>
                <a:gdLst/>
                <a:ahLst/>
                <a:cxnLst/>
                <a:rect l="l" t="t" r="r" b="b"/>
                <a:pathLst>
                  <a:path w="483235" h="483235">
                    <a:moveTo>
                      <a:pt x="241426" y="0"/>
                    </a:moveTo>
                    <a:lnTo>
                      <a:pt x="192786" y="4953"/>
                    </a:lnTo>
                    <a:lnTo>
                      <a:pt x="147447" y="18923"/>
                    </a:lnTo>
                    <a:lnTo>
                      <a:pt x="106425" y="41275"/>
                    </a:lnTo>
                    <a:lnTo>
                      <a:pt x="70738" y="70738"/>
                    </a:lnTo>
                    <a:lnTo>
                      <a:pt x="41275" y="106425"/>
                    </a:lnTo>
                    <a:lnTo>
                      <a:pt x="18923" y="147447"/>
                    </a:lnTo>
                    <a:lnTo>
                      <a:pt x="4952" y="192786"/>
                    </a:lnTo>
                    <a:lnTo>
                      <a:pt x="0" y="241426"/>
                    </a:lnTo>
                  </a:path>
                  <a:path w="483235" h="483235">
                    <a:moveTo>
                      <a:pt x="241426" y="482854"/>
                    </a:moveTo>
                    <a:lnTo>
                      <a:pt x="290195" y="477900"/>
                    </a:lnTo>
                    <a:lnTo>
                      <a:pt x="335534" y="463931"/>
                    </a:lnTo>
                    <a:lnTo>
                      <a:pt x="376554" y="441579"/>
                    </a:lnTo>
                    <a:lnTo>
                      <a:pt x="412241" y="412115"/>
                    </a:lnTo>
                    <a:lnTo>
                      <a:pt x="441706" y="376428"/>
                    </a:lnTo>
                    <a:lnTo>
                      <a:pt x="464058" y="335406"/>
                    </a:lnTo>
                    <a:lnTo>
                      <a:pt x="478027" y="290068"/>
                    </a:lnTo>
                    <a:lnTo>
                      <a:pt x="482981" y="241300"/>
                    </a:lnTo>
                  </a:path>
                </a:pathLst>
              </a:custGeom>
              <a:solidFill>
                <a:schemeClr val="accent2"/>
              </a:solidFill>
              <a:ln w="12700">
                <a:solidFill>
                  <a:srgbClr val="FFFCFA"/>
                </a:solidFill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defTabSz="107823"/>
                <a:endParaRPr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object 19">
                <a:extLst>
                  <a:ext uri="{FF2B5EF4-FFF2-40B4-BE49-F238E27FC236}">
                    <a16:creationId xmlns:a16="http://schemas.microsoft.com/office/drawing/2014/main" id="{0D5A0910-A643-B50E-E93C-E5E1523046DE}"/>
                  </a:ext>
                </a:extLst>
              </p:cNvPr>
              <p:cNvSpPr/>
              <p:nvPr/>
            </p:nvSpPr>
            <p:spPr>
              <a:xfrm>
                <a:off x="3884676" y="4469891"/>
                <a:ext cx="241935" cy="241935"/>
              </a:xfrm>
              <a:custGeom>
                <a:avLst/>
                <a:gdLst/>
                <a:ahLst/>
                <a:cxnLst/>
                <a:rect l="l" t="t" r="r" b="b"/>
                <a:pathLst>
                  <a:path w="241935" h="241935">
                    <a:moveTo>
                      <a:pt x="241935" y="241934"/>
                    </a:moveTo>
                    <a:lnTo>
                      <a:pt x="193166" y="236981"/>
                    </a:lnTo>
                    <a:lnTo>
                      <a:pt x="147700" y="222884"/>
                    </a:lnTo>
                    <a:lnTo>
                      <a:pt x="106679" y="200659"/>
                    </a:lnTo>
                    <a:lnTo>
                      <a:pt x="70865" y="171068"/>
                    </a:lnTo>
                    <a:lnTo>
                      <a:pt x="41275" y="135254"/>
                    </a:lnTo>
                    <a:lnTo>
                      <a:pt x="19050" y="94233"/>
                    </a:lnTo>
                    <a:lnTo>
                      <a:pt x="4952" y="48767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accent2"/>
              </a:solidFill>
              <a:ln w="12699">
                <a:solidFill>
                  <a:srgbClr val="FFFCFA"/>
                </a:solidFill>
                <a:prstDash val="dot"/>
              </a:ln>
            </p:spPr>
            <p:txBody>
              <a:bodyPr wrap="square" lIns="0" tIns="0" rIns="0" bIns="0" rtlCol="0">
                <a:noAutofit/>
              </a:bodyPr>
              <a:lstStyle/>
              <a:p>
                <a:pPr defTabSz="107823"/>
                <a:endParaRPr sz="525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13F317DF-7635-5E7E-1685-D238D64D7C39}"/>
                </a:ext>
              </a:extLst>
            </p:cNvPr>
            <p:cNvSpPr/>
            <p:nvPr/>
          </p:nvSpPr>
          <p:spPr>
            <a:xfrm>
              <a:off x="2156773" y="9812134"/>
              <a:ext cx="1405079" cy="1404832"/>
            </a:xfrm>
            <a:custGeom>
              <a:avLst/>
              <a:gdLst>
                <a:gd name="csX0" fmla="*/ 476249 w 855762"/>
                <a:gd name="csY0" fmla="*/ 766466 h 855612"/>
                <a:gd name="csX1" fmla="*/ 11162 w 855762"/>
                <a:gd name="csY1" fmla="*/ 766466 h 855612"/>
                <a:gd name="csX2" fmla="*/ 0 w 855762"/>
                <a:gd name="csY2" fmla="*/ 755304 h 855612"/>
                <a:gd name="csX3" fmla="*/ 0 w 855762"/>
                <a:gd name="csY3" fmla="*/ 606476 h 855612"/>
                <a:gd name="csX4" fmla="*/ 215951 w 855762"/>
                <a:gd name="csY4" fmla="*/ 386953 h 855612"/>
                <a:gd name="csX5" fmla="*/ 104184 w 855762"/>
                <a:gd name="csY5" fmla="*/ 204635 h 855612"/>
                <a:gd name="csX6" fmla="*/ 308820 w 855762"/>
                <a:gd name="csY6" fmla="*/ 0 h 855612"/>
                <a:gd name="csX7" fmla="*/ 513455 w 855762"/>
                <a:gd name="csY7" fmla="*/ 204635 h 855612"/>
                <a:gd name="csX8" fmla="*/ 401688 w 855762"/>
                <a:gd name="csY8" fmla="*/ 386953 h 855612"/>
                <a:gd name="csX9" fmla="*/ 483693 w 855762"/>
                <a:gd name="csY9" fmla="*/ 404217 h 855612"/>
                <a:gd name="csX10" fmla="*/ 488158 w 855762"/>
                <a:gd name="csY10" fmla="*/ 398859 h 855612"/>
                <a:gd name="csX11" fmla="*/ 517030 w 855762"/>
                <a:gd name="csY11" fmla="*/ 386805 h 855612"/>
                <a:gd name="csX12" fmla="*/ 814686 w 855762"/>
                <a:gd name="csY12" fmla="*/ 386805 h 855612"/>
                <a:gd name="csX13" fmla="*/ 843708 w 855762"/>
                <a:gd name="csY13" fmla="*/ 398859 h 855612"/>
                <a:gd name="csX14" fmla="*/ 855763 w 855762"/>
                <a:gd name="csY14" fmla="*/ 427732 h 855612"/>
                <a:gd name="csX15" fmla="*/ 855763 w 855762"/>
                <a:gd name="csY15" fmla="*/ 814685 h 855612"/>
                <a:gd name="csX16" fmla="*/ 843708 w 855762"/>
                <a:gd name="csY16" fmla="*/ 843706 h 855612"/>
                <a:gd name="csX17" fmla="*/ 814686 w 855762"/>
                <a:gd name="csY17" fmla="*/ 855613 h 855612"/>
                <a:gd name="csX18" fmla="*/ 517030 w 855762"/>
                <a:gd name="csY18" fmla="*/ 855613 h 855612"/>
                <a:gd name="csX19" fmla="*/ 488158 w 855762"/>
                <a:gd name="csY19" fmla="*/ 843706 h 855612"/>
                <a:gd name="csX20" fmla="*/ 476251 w 855762"/>
                <a:gd name="csY20" fmla="*/ 814685 h 855612"/>
                <a:gd name="csX21" fmla="*/ 476251 w 855762"/>
                <a:gd name="csY21" fmla="*/ 766316 h 855612"/>
                <a:gd name="csX22" fmla="*/ 213569 w 855762"/>
                <a:gd name="csY22" fmla="*/ 409431 h 855612"/>
                <a:gd name="csX23" fmla="*/ 22326 w 855762"/>
                <a:gd name="csY23" fmla="*/ 606484 h 855612"/>
                <a:gd name="csX24" fmla="*/ 22326 w 855762"/>
                <a:gd name="csY24" fmla="*/ 744149 h 855612"/>
                <a:gd name="csX25" fmla="*/ 210597 w 855762"/>
                <a:gd name="csY25" fmla="*/ 744149 h 855612"/>
                <a:gd name="csX26" fmla="*/ 267151 w 855762"/>
                <a:gd name="csY26" fmla="*/ 489651 h 855612"/>
                <a:gd name="csX27" fmla="*/ 308819 w 855762"/>
                <a:gd name="csY27" fmla="*/ 386958 h 855612"/>
                <a:gd name="csX28" fmla="*/ 491137 w 855762"/>
                <a:gd name="csY28" fmla="*/ 204640 h 855612"/>
                <a:gd name="csX29" fmla="*/ 308819 w 855762"/>
                <a:gd name="csY29" fmla="*/ 22322 h 855612"/>
                <a:gd name="csX30" fmla="*/ 126501 w 855762"/>
                <a:gd name="csY30" fmla="*/ 204640 h 855612"/>
                <a:gd name="csX31" fmla="*/ 308819 w 855762"/>
                <a:gd name="csY31" fmla="*/ 386958 h 855612"/>
                <a:gd name="csX32" fmla="*/ 476249 w 855762"/>
                <a:gd name="csY32" fmla="*/ 425355 h 855612"/>
                <a:gd name="csX33" fmla="*/ 403918 w 855762"/>
                <a:gd name="csY33" fmla="*/ 409282 h 855612"/>
                <a:gd name="csX34" fmla="*/ 350340 w 855762"/>
                <a:gd name="csY34" fmla="*/ 489500 h 855612"/>
                <a:gd name="csX35" fmla="*/ 406895 w 855762"/>
                <a:gd name="csY35" fmla="*/ 743999 h 855612"/>
                <a:gd name="csX36" fmla="*/ 476100 w 855762"/>
                <a:gd name="csY36" fmla="*/ 743999 h 855612"/>
                <a:gd name="csX37" fmla="*/ 476100 w 855762"/>
                <a:gd name="csY37" fmla="*/ 427740 h 855612"/>
                <a:gd name="csX38" fmla="*/ 476100 w 855762"/>
                <a:gd name="csY38" fmla="*/ 425210 h 855612"/>
                <a:gd name="csX39" fmla="*/ 233362 w 855762"/>
                <a:gd name="csY39" fmla="*/ 744147 h 855612"/>
                <a:gd name="csX40" fmla="*/ 384123 w 855762"/>
                <a:gd name="csY40" fmla="*/ 744147 h 855612"/>
                <a:gd name="csX41" fmla="*/ 329503 w 855762"/>
                <a:gd name="csY41" fmla="*/ 498726 h 855612"/>
                <a:gd name="csX42" fmla="*/ 287831 w 855762"/>
                <a:gd name="csY42" fmla="*/ 498726 h 855612"/>
                <a:gd name="csX43" fmla="*/ 233211 w 855762"/>
                <a:gd name="csY43" fmla="*/ 744147 h 855612"/>
                <a:gd name="csX44" fmla="*/ 377275 w 855762"/>
                <a:gd name="csY44" fmla="*/ 409286 h 855612"/>
                <a:gd name="csX45" fmla="*/ 240353 w 855762"/>
                <a:gd name="csY45" fmla="*/ 409286 h 855612"/>
                <a:gd name="csX46" fmla="*/ 285001 w 855762"/>
                <a:gd name="csY46" fmla="*/ 476259 h 855612"/>
                <a:gd name="csX47" fmla="*/ 332626 w 855762"/>
                <a:gd name="csY47" fmla="*/ 476259 h 855612"/>
                <a:gd name="csX48" fmla="*/ 377275 w 855762"/>
                <a:gd name="csY48" fmla="*/ 409286 h 855612"/>
                <a:gd name="csX49" fmla="*/ 498566 w 855762"/>
                <a:gd name="csY49" fmla="*/ 427890 h 855612"/>
                <a:gd name="csX50" fmla="*/ 498566 w 855762"/>
                <a:gd name="csY50" fmla="*/ 814843 h 855612"/>
                <a:gd name="csX51" fmla="*/ 504073 w 855762"/>
                <a:gd name="csY51" fmla="*/ 827940 h 855612"/>
                <a:gd name="csX52" fmla="*/ 517170 w 855762"/>
                <a:gd name="csY52" fmla="*/ 833446 h 855612"/>
                <a:gd name="csX53" fmla="*/ 814826 w 855762"/>
                <a:gd name="csY53" fmla="*/ 833446 h 855612"/>
                <a:gd name="csX54" fmla="*/ 828071 w 855762"/>
                <a:gd name="csY54" fmla="*/ 827940 h 855612"/>
                <a:gd name="csX55" fmla="*/ 833578 w 855762"/>
                <a:gd name="csY55" fmla="*/ 814843 h 855612"/>
                <a:gd name="csX56" fmla="*/ 833578 w 855762"/>
                <a:gd name="csY56" fmla="*/ 427890 h 855612"/>
                <a:gd name="csX57" fmla="*/ 828071 w 855762"/>
                <a:gd name="csY57" fmla="*/ 414793 h 855612"/>
                <a:gd name="csX58" fmla="*/ 814826 w 855762"/>
                <a:gd name="csY58" fmla="*/ 409286 h 855612"/>
                <a:gd name="csX59" fmla="*/ 517170 w 855762"/>
                <a:gd name="csY59" fmla="*/ 409286 h 855612"/>
                <a:gd name="csX60" fmla="*/ 504073 w 855762"/>
                <a:gd name="csY60" fmla="*/ 414793 h 855612"/>
                <a:gd name="csX61" fmla="*/ 498566 w 855762"/>
                <a:gd name="csY61" fmla="*/ 427890 h 855612"/>
                <a:gd name="csX62" fmla="*/ 661386 w 855762"/>
                <a:gd name="csY62" fmla="*/ 780315 h 855612"/>
                <a:gd name="csX63" fmla="*/ 630133 w 855762"/>
                <a:gd name="csY63" fmla="*/ 766176 h 855612"/>
                <a:gd name="csX64" fmla="*/ 535777 w 855762"/>
                <a:gd name="csY64" fmla="*/ 621367 h 855612"/>
                <a:gd name="csX65" fmla="*/ 535777 w 855762"/>
                <a:gd name="csY65" fmla="*/ 532070 h 855612"/>
                <a:gd name="csX66" fmla="*/ 546492 w 855762"/>
                <a:gd name="csY66" fmla="*/ 520908 h 855612"/>
                <a:gd name="csX67" fmla="*/ 657516 w 855762"/>
                <a:gd name="csY67" fmla="*/ 465246 h 855612"/>
                <a:gd name="csX68" fmla="*/ 665999 w 855762"/>
                <a:gd name="csY68" fmla="*/ 461376 h 855612"/>
                <a:gd name="csX69" fmla="*/ 674482 w 855762"/>
                <a:gd name="csY69" fmla="*/ 465246 h 855612"/>
                <a:gd name="csX70" fmla="*/ 785505 w 855762"/>
                <a:gd name="csY70" fmla="*/ 520908 h 855612"/>
                <a:gd name="csX71" fmla="*/ 796072 w 855762"/>
                <a:gd name="csY71" fmla="*/ 532070 h 855612"/>
                <a:gd name="csX72" fmla="*/ 796072 w 855762"/>
                <a:gd name="csY72" fmla="*/ 621367 h 855612"/>
                <a:gd name="csX73" fmla="*/ 701716 w 855762"/>
                <a:gd name="csY73" fmla="*/ 766176 h 855612"/>
                <a:gd name="csX74" fmla="*/ 670462 w 855762"/>
                <a:gd name="csY74" fmla="*/ 780315 h 855612"/>
                <a:gd name="csX75" fmla="*/ 661235 w 855762"/>
                <a:gd name="csY75" fmla="*/ 780315 h 855612"/>
                <a:gd name="csX76" fmla="*/ 666000 w 855762"/>
                <a:gd name="csY76" fmla="*/ 757990 h 855612"/>
                <a:gd name="csX77" fmla="*/ 692641 w 855762"/>
                <a:gd name="csY77" fmla="*/ 745935 h 855612"/>
                <a:gd name="csX78" fmla="*/ 773900 w 855762"/>
                <a:gd name="csY78" fmla="*/ 621520 h 855612"/>
                <a:gd name="csX79" fmla="*/ 773900 w 855762"/>
                <a:gd name="csY79" fmla="*/ 542641 h 855612"/>
                <a:gd name="csX80" fmla="*/ 666001 w 855762"/>
                <a:gd name="csY80" fmla="*/ 489510 h 855612"/>
                <a:gd name="csX81" fmla="*/ 558102 w 855762"/>
                <a:gd name="csY81" fmla="*/ 542641 h 855612"/>
                <a:gd name="csX82" fmla="*/ 558102 w 855762"/>
                <a:gd name="csY82" fmla="*/ 621520 h 855612"/>
                <a:gd name="csX83" fmla="*/ 639362 w 855762"/>
                <a:gd name="csY83" fmla="*/ 745935 h 855612"/>
                <a:gd name="csX84" fmla="*/ 598135 w 855762"/>
                <a:gd name="csY84" fmla="*/ 628812 h 855612"/>
                <a:gd name="csX85" fmla="*/ 599028 w 855762"/>
                <a:gd name="csY85" fmla="*/ 613037 h 855612"/>
                <a:gd name="csX86" fmla="*/ 614803 w 855762"/>
                <a:gd name="csY86" fmla="*/ 613930 h 855612"/>
                <a:gd name="csX87" fmla="*/ 643378 w 855762"/>
                <a:gd name="csY87" fmla="*/ 646077 h 855612"/>
                <a:gd name="csX88" fmla="*/ 646206 w 855762"/>
                <a:gd name="csY88" fmla="*/ 647267 h 855612"/>
                <a:gd name="csX89" fmla="*/ 649033 w 855762"/>
                <a:gd name="csY89" fmla="*/ 646077 h 855612"/>
                <a:gd name="csX90" fmla="*/ 717346 w 855762"/>
                <a:gd name="csY90" fmla="*/ 569281 h 855612"/>
                <a:gd name="csX91" fmla="*/ 733121 w 855762"/>
                <a:gd name="csY91" fmla="*/ 568388 h 855612"/>
                <a:gd name="csX92" fmla="*/ 734014 w 855762"/>
                <a:gd name="csY92" fmla="*/ 584164 h 855612"/>
                <a:gd name="csX93" fmla="*/ 665702 w 855762"/>
                <a:gd name="csY93" fmla="*/ 660959 h 855612"/>
                <a:gd name="csX94" fmla="*/ 646205 w 855762"/>
                <a:gd name="csY94" fmla="*/ 669740 h 855612"/>
                <a:gd name="csX95" fmla="*/ 626708 w 855762"/>
                <a:gd name="csY95" fmla="*/ 660959 h 8556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</a:cxnLst>
              <a:rect l="l" t="t" r="r" b="b"/>
              <a:pathLst>
                <a:path w="855762" h="855612">
                  <a:moveTo>
                    <a:pt x="476249" y="766466"/>
                  </a:moveTo>
                  <a:lnTo>
                    <a:pt x="11162" y="766466"/>
                  </a:lnTo>
                  <a:cubicBezTo>
                    <a:pt x="5060" y="766466"/>
                    <a:pt x="0" y="761406"/>
                    <a:pt x="0" y="755304"/>
                  </a:cubicBezTo>
                  <a:lnTo>
                    <a:pt x="0" y="606476"/>
                  </a:lnTo>
                  <a:cubicBezTo>
                    <a:pt x="0" y="486375"/>
                    <a:pt x="96288" y="388887"/>
                    <a:pt x="215951" y="386953"/>
                  </a:cubicBezTo>
                  <a:cubicBezTo>
                    <a:pt x="149723" y="353020"/>
                    <a:pt x="104184" y="284112"/>
                    <a:pt x="104184" y="204635"/>
                  </a:cubicBezTo>
                  <a:cubicBezTo>
                    <a:pt x="104184" y="91678"/>
                    <a:pt x="195863" y="0"/>
                    <a:pt x="308820" y="0"/>
                  </a:cubicBezTo>
                  <a:cubicBezTo>
                    <a:pt x="421777" y="0"/>
                    <a:pt x="513455" y="91678"/>
                    <a:pt x="513455" y="204635"/>
                  </a:cubicBezTo>
                  <a:cubicBezTo>
                    <a:pt x="513455" y="284110"/>
                    <a:pt x="468062" y="353168"/>
                    <a:pt x="401688" y="386953"/>
                  </a:cubicBezTo>
                  <a:cubicBezTo>
                    <a:pt x="430710" y="387400"/>
                    <a:pt x="458392" y="393502"/>
                    <a:pt x="483693" y="404217"/>
                  </a:cubicBezTo>
                  <a:cubicBezTo>
                    <a:pt x="485032" y="402282"/>
                    <a:pt x="486521" y="400497"/>
                    <a:pt x="488158" y="398859"/>
                  </a:cubicBezTo>
                  <a:cubicBezTo>
                    <a:pt x="495897" y="391120"/>
                    <a:pt x="506166" y="386805"/>
                    <a:pt x="517030" y="386805"/>
                  </a:cubicBezTo>
                  <a:lnTo>
                    <a:pt x="814686" y="386805"/>
                  </a:lnTo>
                  <a:cubicBezTo>
                    <a:pt x="825550" y="386805"/>
                    <a:pt x="835969" y="391121"/>
                    <a:pt x="843708" y="398859"/>
                  </a:cubicBezTo>
                  <a:cubicBezTo>
                    <a:pt x="851447" y="406598"/>
                    <a:pt x="855763" y="416867"/>
                    <a:pt x="855763" y="427732"/>
                  </a:cubicBezTo>
                  <a:lnTo>
                    <a:pt x="855763" y="814685"/>
                  </a:lnTo>
                  <a:cubicBezTo>
                    <a:pt x="855763" y="825549"/>
                    <a:pt x="851447" y="835967"/>
                    <a:pt x="843708" y="843706"/>
                  </a:cubicBezTo>
                  <a:cubicBezTo>
                    <a:pt x="835969" y="851297"/>
                    <a:pt x="825700" y="855613"/>
                    <a:pt x="814686" y="855613"/>
                  </a:cubicBezTo>
                  <a:lnTo>
                    <a:pt x="517030" y="855613"/>
                  </a:lnTo>
                  <a:cubicBezTo>
                    <a:pt x="506166" y="855613"/>
                    <a:pt x="495747" y="851297"/>
                    <a:pt x="488158" y="843706"/>
                  </a:cubicBezTo>
                  <a:cubicBezTo>
                    <a:pt x="480567" y="835967"/>
                    <a:pt x="476251" y="825550"/>
                    <a:pt x="476251" y="814685"/>
                  </a:cubicBezTo>
                  <a:lnTo>
                    <a:pt x="476251" y="766316"/>
                  </a:lnTo>
                  <a:close/>
                  <a:moveTo>
                    <a:pt x="213569" y="409431"/>
                  </a:moveTo>
                  <a:cubicBezTo>
                    <a:pt x="107451" y="412557"/>
                    <a:pt x="22326" y="499621"/>
                    <a:pt x="22326" y="606484"/>
                  </a:cubicBezTo>
                  <a:lnTo>
                    <a:pt x="22326" y="744149"/>
                  </a:lnTo>
                  <a:lnTo>
                    <a:pt x="210597" y="744149"/>
                  </a:lnTo>
                  <a:lnTo>
                    <a:pt x="267151" y="489651"/>
                  </a:lnTo>
                  <a:close/>
                  <a:moveTo>
                    <a:pt x="308819" y="386958"/>
                  </a:moveTo>
                  <a:cubicBezTo>
                    <a:pt x="409422" y="386958"/>
                    <a:pt x="491137" y="305251"/>
                    <a:pt x="491137" y="204640"/>
                  </a:cubicBezTo>
                  <a:cubicBezTo>
                    <a:pt x="491137" y="104028"/>
                    <a:pt x="409430" y="22322"/>
                    <a:pt x="308819" y="22322"/>
                  </a:cubicBezTo>
                  <a:cubicBezTo>
                    <a:pt x="208207" y="22322"/>
                    <a:pt x="126501" y="104028"/>
                    <a:pt x="126501" y="204640"/>
                  </a:cubicBezTo>
                  <a:cubicBezTo>
                    <a:pt x="126501" y="305251"/>
                    <a:pt x="208207" y="386958"/>
                    <a:pt x="308819" y="386958"/>
                  </a:cubicBezTo>
                  <a:close/>
                  <a:moveTo>
                    <a:pt x="476249" y="425355"/>
                  </a:moveTo>
                  <a:cubicBezTo>
                    <a:pt x="453924" y="415681"/>
                    <a:pt x="429517" y="410026"/>
                    <a:pt x="403918" y="409282"/>
                  </a:cubicBezTo>
                  <a:lnTo>
                    <a:pt x="350340" y="489500"/>
                  </a:lnTo>
                  <a:lnTo>
                    <a:pt x="406895" y="743999"/>
                  </a:lnTo>
                  <a:lnTo>
                    <a:pt x="476100" y="743999"/>
                  </a:lnTo>
                  <a:lnTo>
                    <a:pt x="476100" y="427740"/>
                  </a:lnTo>
                  <a:lnTo>
                    <a:pt x="476100" y="425210"/>
                  </a:lnTo>
                  <a:close/>
                  <a:moveTo>
                    <a:pt x="233362" y="744147"/>
                  </a:moveTo>
                  <a:lnTo>
                    <a:pt x="384123" y="744147"/>
                  </a:lnTo>
                  <a:lnTo>
                    <a:pt x="329503" y="498726"/>
                  </a:lnTo>
                  <a:lnTo>
                    <a:pt x="287831" y="498726"/>
                  </a:lnTo>
                  <a:lnTo>
                    <a:pt x="233211" y="744147"/>
                  </a:lnTo>
                  <a:close/>
                  <a:moveTo>
                    <a:pt x="377275" y="409286"/>
                  </a:moveTo>
                  <a:lnTo>
                    <a:pt x="240353" y="409286"/>
                  </a:lnTo>
                  <a:lnTo>
                    <a:pt x="285001" y="476259"/>
                  </a:lnTo>
                  <a:lnTo>
                    <a:pt x="332626" y="476259"/>
                  </a:lnTo>
                  <a:lnTo>
                    <a:pt x="377275" y="409286"/>
                  </a:lnTo>
                  <a:close/>
                  <a:moveTo>
                    <a:pt x="498566" y="427890"/>
                  </a:moveTo>
                  <a:lnTo>
                    <a:pt x="498566" y="814843"/>
                  </a:lnTo>
                  <a:cubicBezTo>
                    <a:pt x="498566" y="819754"/>
                    <a:pt x="500501" y="824516"/>
                    <a:pt x="504073" y="827940"/>
                  </a:cubicBezTo>
                  <a:cubicBezTo>
                    <a:pt x="507496" y="831363"/>
                    <a:pt x="512258" y="833446"/>
                    <a:pt x="517170" y="833446"/>
                  </a:cubicBezTo>
                  <a:lnTo>
                    <a:pt x="814826" y="833446"/>
                  </a:lnTo>
                  <a:cubicBezTo>
                    <a:pt x="819737" y="833446"/>
                    <a:pt x="824499" y="831512"/>
                    <a:pt x="828071" y="827940"/>
                  </a:cubicBezTo>
                  <a:cubicBezTo>
                    <a:pt x="831494" y="824368"/>
                    <a:pt x="833578" y="819754"/>
                    <a:pt x="833578" y="814843"/>
                  </a:cubicBezTo>
                  <a:lnTo>
                    <a:pt x="833578" y="427890"/>
                  </a:lnTo>
                  <a:cubicBezTo>
                    <a:pt x="833578" y="422978"/>
                    <a:pt x="831643" y="418216"/>
                    <a:pt x="828071" y="414793"/>
                  </a:cubicBezTo>
                  <a:cubicBezTo>
                    <a:pt x="824499" y="411370"/>
                    <a:pt x="819886" y="409286"/>
                    <a:pt x="814826" y="409286"/>
                  </a:cubicBezTo>
                  <a:lnTo>
                    <a:pt x="517170" y="409286"/>
                  </a:lnTo>
                  <a:cubicBezTo>
                    <a:pt x="512258" y="409286"/>
                    <a:pt x="507496" y="411221"/>
                    <a:pt x="504073" y="414793"/>
                  </a:cubicBezTo>
                  <a:cubicBezTo>
                    <a:pt x="500649" y="418365"/>
                    <a:pt x="498566" y="422978"/>
                    <a:pt x="498566" y="427890"/>
                  </a:cubicBezTo>
                  <a:close/>
                  <a:moveTo>
                    <a:pt x="661386" y="780315"/>
                  </a:moveTo>
                  <a:lnTo>
                    <a:pt x="630133" y="766176"/>
                  </a:lnTo>
                  <a:cubicBezTo>
                    <a:pt x="572983" y="740131"/>
                    <a:pt x="535777" y="683576"/>
                    <a:pt x="535777" y="621367"/>
                  </a:cubicBezTo>
                  <a:lnTo>
                    <a:pt x="535777" y="532070"/>
                  </a:lnTo>
                  <a:cubicBezTo>
                    <a:pt x="535777" y="526117"/>
                    <a:pt x="540539" y="521206"/>
                    <a:pt x="546492" y="520908"/>
                  </a:cubicBezTo>
                  <a:cubicBezTo>
                    <a:pt x="604386" y="518229"/>
                    <a:pt x="632366" y="494714"/>
                    <a:pt x="657516" y="465246"/>
                  </a:cubicBezTo>
                  <a:cubicBezTo>
                    <a:pt x="659599" y="462716"/>
                    <a:pt x="662725" y="461376"/>
                    <a:pt x="665999" y="461376"/>
                  </a:cubicBezTo>
                  <a:cubicBezTo>
                    <a:pt x="669273" y="461376"/>
                    <a:pt x="672398" y="462865"/>
                    <a:pt x="674482" y="465246"/>
                  </a:cubicBezTo>
                  <a:cubicBezTo>
                    <a:pt x="699634" y="494714"/>
                    <a:pt x="727613" y="518229"/>
                    <a:pt x="785505" y="520908"/>
                  </a:cubicBezTo>
                  <a:cubicBezTo>
                    <a:pt x="791458" y="521206"/>
                    <a:pt x="796072" y="526117"/>
                    <a:pt x="796072" y="532070"/>
                  </a:cubicBezTo>
                  <a:lnTo>
                    <a:pt x="796072" y="621367"/>
                  </a:lnTo>
                  <a:cubicBezTo>
                    <a:pt x="796072" y="683577"/>
                    <a:pt x="758866" y="740134"/>
                    <a:pt x="701716" y="766176"/>
                  </a:cubicBezTo>
                  <a:lnTo>
                    <a:pt x="670462" y="780315"/>
                  </a:lnTo>
                  <a:cubicBezTo>
                    <a:pt x="667486" y="781654"/>
                    <a:pt x="664212" y="781654"/>
                    <a:pt x="661235" y="780315"/>
                  </a:cubicBezTo>
                  <a:close/>
                  <a:moveTo>
                    <a:pt x="666000" y="757990"/>
                  </a:moveTo>
                  <a:lnTo>
                    <a:pt x="692641" y="745935"/>
                  </a:lnTo>
                  <a:cubicBezTo>
                    <a:pt x="741753" y="723610"/>
                    <a:pt x="773900" y="675093"/>
                    <a:pt x="773900" y="621520"/>
                  </a:cubicBezTo>
                  <a:lnTo>
                    <a:pt x="773900" y="542641"/>
                  </a:lnTo>
                  <a:cubicBezTo>
                    <a:pt x="720918" y="537879"/>
                    <a:pt x="691152" y="516745"/>
                    <a:pt x="666001" y="489510"/>
                  </a:cubicBezTo>
                  <a:cubicBezTo>
                    <a:pt x="640849" y="516746"/>
                    <a:pt x="611084" y="537879"/>
                    <a:pt x="558102" y="542641"/>
                  </a:cubicBezTo>
                  <a:lnTo>
                    <a:pt x="558102" y="621520"/>
                  </a:lnTo>
                  <a:cubicBezTo>
                    <a:pt x="558102" y="675098"/>
                    <a:pt x="590100" y="723618"/>
                    <a:pt x="639362" y="745935"/>
                  </a:cubicBezTo>
                  <a:close/>
                  <a:moveTo>
                    <a:pt x="598135" y="628812"/>
                  </a:moveTo>
                  <a:cubicBezTo>
                    <a:pt x="594116" y="624198"/>
                    <a:pt x="594414" y="617203"/>
                    <a:pt x="599028" y="613037"/>
                  </a:cubicBezTo>
                  <a:cubicBezTo>
                    <a:pt x="603641" y="609018"/>
                    <a:pt x="610637" y="609316"/>
                    <a:pt x="614803" y="613930"/>
                  </a:cubicBezTo>
                  <a:lnTo>
                    <a:pt x="643378" y="646077"/>
                  </a:lnTo>
                  <a:cubicBezTo>
                    <a:pt x="644122" y="646821"/>
                    <a:pt x="645015" y="647267"/>
                    <a:pt x="646206" y="647267"/>
                  </a:cubicBezTo>
                  <a:cubicBezTo>
                    <a:pt x="647396" y="647267"/>
                    <a:pt x="648289" y="646821"/>
                    <a:pt x="649033" y="646077"/>
                  </a:cubicBezTo>
                  <a:lnTo>
                    <a:pt x="717346" y="569281"/>
                  </a:lnTo>
                  <a:cubicBezTo>
                    <a:pt x="721364" y="564667"/>
                    <a:pt x="728508" y="564221"/>
                    <a:pt x="733121" y="568388"/>
                  </a:cubicBezTo>
                  <a:cubicBezTo>
                    <a:pt x="737734" y="572555"/>
                    <a:pt x="738181" y="579551"/>
                    <a:pt x="734014" y="584164"/>
                  </a:cubicBezTo>
                  <a:lnTo>
                    <a:pt x="665702" y="660959"/>
                  </a:lnTo>
                  <a:cubicBezTo>
                    <a:pt x="660790" y="666465"/>
                    <a:pt x="653647" y="669740"/>
                    <a:pt x="646205" y="669740"/>
                  </a:cubicBezTo>
                  <a:cubicBezTo>
                    <a:pt x="638763" y="669740"/>
                    <a:pt x="631620" y="666614"/>
                    <a:pt x="626708" y="66095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pPr defTabSz="107823"/>
              <a:endParaRPr lang="en-AE" sz="525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3934325F-E2E8-C559-DCE6-48D21751644E}"/>
              </a:ext>
            </a:extLst>
          </p:cNvPr>
          <p:cNvSpPr txBox="1">
            <a:spLocks/>
          </p:cNvSpPr>
          <p:nvPr/>
        </p:nvSpPr>
        <p:spPr>
          <a:xfrm>
            <a:off x="814388" y="413006"/>
            <a:ext cx="10578112" cy="520661"/>
          </a:xfrm>
          <a:prstGeom prst="rect">
            <a:avLst/>
          </a:prstGeom>
        </p:spPr>
        <p:txBody>
          <a:bodyPr vert="horz" lIns="45720" tIns="22860" rIns="45720" bIns="22860" rtlCol="0" anchor="ctr">
            <a:noAutofit/>
          </a:bodyPr>
          <a:lstStyle>
            <a:lvl1pPr algn="l" defTabSz="9201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90" kern="1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Efficiency first, growth staged next</a:t>
            </a:r>
            <a:endParaRPr lang="en-GB" sz="2700" b="1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CD52593-8163-3BED-BF0F-0569D7B14C6C}"/>
              </a:ext>
            </a:extLst>
          </p:cNvPr>
          <p:cNvGrpSpPr/>
          <p:nvPr/>
        </p:nvGrpSpPr>
        <p:grpSpPr>
          <a:xfrm>
            <a:off x="11360993" y="6603114"/>
            <a:ext cx="935011" cy="199798"/>
            <a:chOff x="11047528" y="6458080"/>
            <a:chExt cx="687272" cy="41225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4F806A9-0555-4067-4077-C465801E16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1459152" y="6458697"/>
              <a:ext cx="275648" cy="2061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fld id="{F64D57CD-7CD0-4988-84C0-9F952D25EBFA}" type="slidenum">
                <a:rPr 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>
                  <a:buClr>
                    <a:schemeClr val="tx2"/>
                  </a:buClr>
                </a:pPr>
                <a:t>3</a:t>
              </a:fld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ACB32F5-A21D-7189-7445-FD6BEF32FE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0622867" y="6458080"/>
              <a:ext cx="800000" cy="4122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2026 IDC |</a:t>
              </a:r>
            </a:p>
          </p:txBody>
        </p:sp>
      </p:grpSp>
      <p:pic>
        <p:nvPicPr>
          <p:cNvPr id="33" name="Graphic 32">
            <a:extLst>
              <a:ext uri="{FF2B5EF4-FFF2-40B4-BE49-F238E27FC236}">
                <a16:creationId xmlns:a16="http://schemas.microsoft.com/office/drawing/2014/main" id="{53A11EBD-65F4-C8D7-788D-C721FE504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3722" y="6630461"/>
            <a:ext cx="479150" cy="145104"/>
          </a:xfrm>
          <a:prstGeom prst="rect">
            <a:avLst/>
          </a:prstGeom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809C229-3D20-330C-0D50-6C4A0E910D8A}"/>
              </a:ext>
            </a:extLst>
          </p:cNvPr>
          <p:cNvSpPr/>
          <p:nvPr/>
        </p:nvSpPr>
        <p:spPr>
          <a:xfrm>
            <a:off x="816850" y="6603084"/>
            <a:ext cx="10033150" cy="216915"/>
          </a:xfrm>
          <a:prstGeom prst="roundRect">
            <a:avLst>
              <a:gd name="adj" fmla="val 10655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en-US" sz="14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Source: IDC AI Leaders Survey, fielded March 2026, published June 2026 (n=984)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0A60F33-E992-49AE-3CF7-A23283B39126}"/>
              </a:ext>
            </a:extLst>
          </p:cNvPr>
          <p:cNvGrpSpPr/>
          <p:nvPr/>
        </p:nvGrpSpPr>
        <p:grpSpPr>
          <a:xfrm>
            <a:off x="6390715" y="1326758"/>
            <a:ext cx="5392911" cy="3623214"/>
            <a:chOff x="18397729" y="2901462"/>
            <a:chExt cx="31199325" cy="9129534"/>
          </a:xfrm>
        </p:grpSpPr>
        <p:sp>
          <p:nvSpPr>
            <p:cNvPr id="6" name="Rectangle: Rounded Corners 12">
              <a:extLst>
                <a:ext uri="{FF2B5EF4-FFF2-40B4-BE49-F238E27FC236}">
                  <a16:creationId xmlns:a16="http://schemas.microsoft.com/office/drawing/2014/main" id="{2DD7CC68-BD85-2776-E531-EBB21BECC2C5}"/>
                </a:ext>
              </a:extLst>
            </p:cNvPr>
            <p:cNvSpPr/>
            <p:nvPr/>
          </p:nvSpPr>
          <p:spPr>
            <a:xfrm>
              <a:off x="18397732" y="2901462"/>
              <a:ext cx="30789288" cy="149332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107823"/>
              <a:r>
                <a:rPr lang="en-US" sz="22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Leading Strategic </a:t>
              </a:r>
              <a:r>
                <a:rPr lang="en-US" sz="2200" b="1" dirty="0" err="1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Priorties</a:t>
              </a:r>
              <a:endParaRPr lang="en-US" sz="2200" b="1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7" name="Chart 6">
              <a:extLst>
                <a:ext uri="{FF2B5EF4-FFF2-40B4-BE49-F238E27FC236}">
                  <a16:creationId xmlns:a16="http://schemas.microsoft.com/office/drawing/2014/main" id="{1CA67098-AD9E-AFDE-73DD-3084772767C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24310259"/>
                </p:ext>
              </p:extLst>
            </p:nvPr>
          </p:nvGraphicFramePr>
          <p:xfrm>
            <a:off x="18397729" y="4467894"/>
            <a:ext cx="31199325" cy="756310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31879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DE1C0-C3E4-CCA6-0C70-DFD6D5AF0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82360-577813663_medium">
            <a:hlinkClick r:id="" action="ppaction://media"/>
            <a:extLst>
              <a:ext uri="{FF2B5EF4-FFF2-40B4-BE49-F238E27FC236}">
                <a16:creationId xmlns:a16="http://schemas.microsoft.com/office/drawing/2014/main" id="{D93005DB-78B8-B363-1527-DF8AC30737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ADBE7B5-44DB-6B3F-0D23-609E5298695D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8" dirty="0"/>
          </a:p>
        </p:txBody>
      </p:sp>
      <p:pic>
        <p:nvPicPr>
          <p:cNvPr id="221" name="Picture 7">
            <a:extLst>
              <a:ext uri="{FF2B5EF4-FFF2-40B4-BE49-F238E27FC236}">
                <a16:creationId xmlns:a16="http://schemas.microsoft.com/office/drawing/2014/main" id="{F9E965EF-21C7-96D8-71F0-26DC7C5BBB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543452" y="31763"/>
            <a:ext cx="2032199" cy="1840064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B31C31C-FCF6-F941-E9D0-68559403FE0B}"/>
              </a:ext>
            </a:extLst>
          </p:cNvPr>
          <p:cNvSpPr txBox="1">
            <a:spLocks/>
          </p:cNvSpPr>
          <p:nvPr/>
        </p:nvSpPr>
        <p:spPr>
          <a:xfrm>
            <a:off x="814388" y="413006"/>
            <a:ext cx="10578112" cy="520661"/>
          </a:xfrm>
          <a:prstGeom prst="rect">
            <a:avLst/>
          </a:prstGeom>
        </p:spPr>
        <p:txBody>
          <a:bodyPr vert="horz" lIns="45720" tIns="22860" rIns="45720" bIns="22860" rtlCol="0" anchor="ctr">
            <a:noAutofit/>
          </a:bodyPr>
          <a:lstStyle>
            <a:lvl1pPr algn="l" defTabSz="9201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90" kern="1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700" b="1" dirty="0">
                <a:latin typeface="Arial" panose="020B0604020202020204" pitchFamily="34" charset="0"/>
                <a:cs typeface="Arial" panose="020B0604020202020204" pitchFamily="34" charset="0"/>
              </a:rPr>
              <a:t>Governing digital </a:t>
            </a:r>
            <a:r>
              <a:rPr lang="en-GB" sz="2700" b="1" dirty="0" err="1">
                <a:latin typeface="Arial" panose="020B0604020202020204" pitchFamily="34" charset="0"/>
                <a:cs typeface="Arial" panose="020B0604020202020204" pitchFamily="34" charset="0"/>
              </a:rPr>
              <a:t>labor</a:t>
            </a:r>
            <a:r>
              <a:rPr lang="en-GB" sz="2700" b="1" dirty="0">
                <a:latin typeface="Arial" panose="020B0604020202020204" pitchFamily="34" charset="0"/>
                <a:cs typeface="Arial" panose="020B0604020202020204" pitchFamily="34" charset="0"/>
              </a:rPr>
              <a:t> before it outnumbers you</a:t>
            </a:r>
            <a:endParaRPr lang="en-GB" sz="2700" b="1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EA548B8-D46B-6078-BF81-9955ACC4CC95}"/>
              </a:ext>
            </a:extLst>
          </p:cNvPr>
          <p:cNvGrpSpPr/>
          <p:nvPr/>
        </p:nvGrpSpPr>
        <p:grpSpPr>
          <a:xfrm>
            <a:off x="11360993" y="6603114"/>
            <a:ext cx="935011" cy="199798"/>
            <a:chOff x="11047528" y="6458080"/>
            <a:chExt cx="687272" cy="41225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6F836C1-2CBA-F0B9-AB6F-3273BD27DF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1459152" y="6458697"/>
              <a:ext cx="275648" cy="2061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fld id="{F64D57CD-7CD0-4988-84C0-9F952D25EBFA}" type="slidenum">
                <a:rPr 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>
                  <a:buClr>
                    <a:schemeClr val="tx2"/>
                  </a:buClr>
                </a:pPr>
                <a:t>4</a:t>
              </a:fld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39D982-55A4-C0F4-00D6-C66334F63D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0622867" y="6458080"/>
              <a:ext cx="800000" cy="4122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2026 IDC |</a:t>
              </a:r>
            </a:p>
          </p:txBody>
        </p:sp>
      </p:grpSp>
      <p:pic>
        <p:nvPicPr>
          <p:cNvPr id="40" name="Graphic 39">
            <a:extLst>
              <a:ext uri="{FF2B5EF4-FFF2-40B4-BE49-F238E27FC236}">
                <a16:creationId xmlns:a16="http://schemas.microsoft.com/office/drawing/2014/main" id="{9499D298-FC66-BDC1-D9D4-3A3ED4A26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3722" y="6630461"/>
            <a:ext cx="479150" cy="145104"/>
          </a:xfrm>
          <a:prstGeom prst="rect">
            <a:avLst/>
          </a:prstGeom>
        </p:spPr>
      </p:pic>
      <p:sp>
        <p:nvSpPr>
          <p:cNvPr id="2" name="Text 3">
            <a:extLst>
              <a:ext uri="{FF2B5EF4-FFF2-40B4-BE49-F238E27FC236}">
                <a16:creationId xmlns:a16="http://schemas.microsoft.com/office/drawing/2014/main" id="{6B5BD012-119D-8926-87BD-B9A333B46C9D}"/>
              </a:ext>
            </a:extLst>
          </p:cNvPr>
          <p:cNvSpPr/>
          <p:nvPr/>
        </p:nvSpPr>
        <p:spPr>
          <a:xfrm>
            <a:off x="989405" y="6510410"/>
            <a:ext cx="9860595" cy="21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i="1" dirty="0">
                <a:solidFill>
                  <a:srgbClr val="F7EC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IDC agentic governance tracking, cited in September 4 2026 &amp; August 27 2026 IDC Perspectives</a:t>
            </a:r>
            <a:endParaRPr lang="en-US" sz="1400" dirty="0"/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66B86772-B795-EB31-1CF1-DF75558C61EA}"/>
              </a:ext>
            </a:extLst>
          </p:cNvPr>
          <p:cNvSpPr/>
          <p:nvPr/>
        </p:nvSpPr>
        <p:spPr>
          <a:xfrm>
            <a:off x="438912" y="1700784"/>
            <a:ext cx="4224528" cy="4315968"/>
          </a:xfrm>
          <a:prstGeom prst="roundRect">
            <a:avLst/>
          </a:prstGeom>
          <a:solidFill>
            <a:srgbClr val="166B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19C6BBF-31D8-EFE0-C9AE-5476C6B8606A}"/>
              </a:ext>
            </a:extLst>
          </p:cNvPr>
          <p:cNvSpPr txBox="1"/>
          <p:nvPr/>
        </p:nvSpPr>
        <p:spPr>
          <a:xfrm>
            <a:off x="1170432" y="2468881"/>
            <a:ext cx="27432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6400" b="0">
                <a:solidFill>
                  <a:srgbClr val="FFFCFA"/>
                </a:solidFill>
                <a:latin typeface="Arial"/>
              </a:defRPr>
            </a:pPr>
            <a:r>
              <a:rPr sz="6400" dirty="0"/>
              <a:t>45:1</a:t>
            </a:r>
          </a:p>
        </p:txBody>
      </p:sp>
      <p:cxnSp>
        <p:nvCxnSpPr>
          <p:cNvPr id="43" name="Connector 7">
            <a:extLst>
              <a:ext uri="{FF2B5EF4-FFF2-40B4-BE49-F238E27FC236}">
                <a16:creationId xmlns:a16="http://schemas.microsoft.com/office/drawing/2014/main" id="{A8363999-0F12-110D-A7C3-7F467CCCB20D}"/>
              </a:ext>
            </a:extLst>
          </p:cNvPr>
          <p:cNvCxnSpPr/>
          <p:nvPr/>
        </p:nvCxnSpPr>
        <p:spPr>
          <a:xfrm>
            <a:off x="1828800" y="3822191"/>
            <a:ext cx="1463040" cy="0"/>
          </a:xfrm>
          <a:prstGeom prst="line">
            <a:avLst/>
          </a:prstGeom>
          <a:ln w="12700">
            <a:solidFill>
              <a:srgbClr val="FFF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EAFBE889-D166-8765-C1CF-08CA955AEF69}"/>
              </a:ext>
            </a:extLst>
          </p:cNvPr>
          <p:cNvSpPr txBox="1"/>
          <p:nvPr/>
        </p:nvSpPr>
        <p:spPr>
          <a:xfrm>
            <a:off x="960120" y="4069080"/>
            <a:ext cx="3200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FFFCFA"/>
                </a:solidFill>
                <a:latin typeface="Arial"/>
              </a:defRPr>
            </a:pPr>
            <a:r>
              <a:rPr sz="2000"/>
              <a:t>Non-human identities</a:t>
            </a:r>
            <a:br>
              <a:rPr sz="2000"/>
            </a:br>
            <a:r>
              <a:rPr sz="2000"/>
              <a:t>now outnumber human</a:t>
            </a:r>
            <a:br>
              <a:rPr sz="2000"/>
            </a:br>
            <a:r>
              <a:rPr sz="2000"/>
              <a:t>identities in the average</a:t>
            </a:r>
            <a:br>
              <a:rPr sz="2000"/>
            </a:br>
            <a:r>
              <a:rPr sz="2000"/>
              <a:t>enterprise.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921EF58E-E9A2-0B42-BC36-2CEE77CD68BA}"/>
              </a:ext>
            </a:extLst>
          </p:cNvPr>
          <p:cNvSpPr/>
          <p:nvPr/>
        </p:nvSpPr>
        <p:spPr>
          <a:xfrm>
            <a:off x="4846320" y="1700784"/>
            <a:ext cx="6876288" cy="1280160"/>
          </a:xfrm>
          <a:prstGeom prst="roundRect">
            <a:avLst/>
          </a:prstGeom>
          <a:solidFill>
            <a:srgbClr val="FF6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9" name="Pentagon 48">
            <a:extLst>
              <a:ext uri="{FF2B5EF4-FFF2-40B4-BE49-F238E27FC236}">
                <a16:creationId xmlns:a16="http://schemas.microsoft.com/office/drawing/2014/main" id="{FE157893-4451-9DE6-190A-B4261C80E573}"/>
              </a:ext>
            </a:extLst>
          </p:cNvPr>
          <p:cNvSpPr/>
          <p:nvPr/>
        </p:nvSpPr>
        <p:spPr>
          <a:xfrm>
            <a:off x="5184648" y="1956816"/>
            <a:ext cx="594360" cy="713232"/>
          </a:xfrm>
          <a:prstGeom prst="homePlate">
            <a:avLst/>
          </a:prstGeom>
          <a:noFill/>
          <a:ln w="2794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cxnSp>
        <p:nvCxnSpPr>
          <p:cNvPr id="50" name="Connector 11">
            <a:extLst>
              <a:ext uri="{FF2B5EF4-FFF2-40B4-BE49-F238E27FC236}">
                <a16:creationId xmlns:a16="http://schemas.microsoft.com/office/drawing/2014/main" id="{75EA50EA-4B9B-ABB6-857D-C2B56CEA4FEC}"/>
              </a:ext>
            </a:extLst>
          </p:cNvPr>
          <p:cNvCxnSpPr/>
          <p:nvPr/>
        </p:nvCxnSpPr>
        <p:spPr>
          <a:xfrm>
            <a:off x="5330952" y="2313432"/>
            <a:ext cx="137160" cy="128016"/>
          </a:xfrm>
          <a:prstGeom prst="line">
            <a:avLst/>
          </a:prstGeom>
          <a:ln w="35560">
            <a:solidFill>
              <a:srgbClr val="FFF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12">
            <a:extLst>
              <a:ext uri="{FF2B5EF4-FFF2-40B4-BE49-F238E27FC236}">
                <a16:creationId xmlns:a16="http://schemas.microsoft.com/office/drawing/2014/main" id="{AF3598CE-33E7-AE81-112A-278E87501214}"/>
              </a:ext>
            </a:extLst>
          </p:cNvPr>
          <p:cNvCxnSpPr/>
          <p:nvPr/>
        </p:nvCxnSpPr>
        <p:spPr>
          <a:xfrm flipV="1">
            <a:off x="5468112" y="2157984"/>
            <a:ext cx="219456" cy="283464"/>
          </a:xfrm>
          <a:prstGeom prst="line">
            <a:avLst/>
          </a:prstGeom>
          <a:ln w="35560">
            <a:solidFill>
              <a:srgbClr val="FFF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ctor 13">
            <a:extLst>
              <a:ext uri="{FF2B5EF4-FFF2-40B4-BE49-F238E27FC236}">
                <a16:creationId xmlns:a16="http://schemas.microsoft.com/office/drawing/2014/main" id="{64E751CF-8925-D061-F6C6-8AFA9443FD04}"/>
              </a:ext>
            </a:extLst>
          </p:cNvPr>
          <p:cNvCxnSpPr/>
          <p:nvPr/>
        </p:nvCxnSpPr>
        <p:spPr>
          <a:xfrm>
            <a:off x="6108192" y="1901952"/>
            <a:ext cx="0" cy="877824"/>
          </a:xfrm>
          <a:prstGeom prst="line">
            <a:avLst/>
          </a:prstGeom>
          <a:ln w="15240">
            <a:solidFill>
              <a:srgbClr val="FFF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696FB405-8837-5971-BFEC-CB1F43CA1548}"/>
              </a:ext>
            </a:extLst>
          </p:cNvPr>
          <p:cNvSpPr txBox="1"/>
          <p:nvPr/>
        </p:nvSpPr>
        <p:spPr>
          <a:xfrm>
            <a:off x="6419088" y="1865377"/>
            <a:ext cx="4937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FFFCFA"/>
                </a:solidFill>
                <a:latin typeface="Arial"/>
              </a:defRPr>
            </a:pPr>
            <a:r>
              <a:t>A SECURITY &amp; TRUST ISSUE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F37D6C6-3235-C134-4556-0D7B2B2157C9}"/>
              </a:ext>
            </a:extLst>
          </p:cNvPr>
          <p:cNvSpPr txBox="1"/>
          <p:nvPr/>
        </p:nvSpPr>
        <p:spPr>
          <a:xfrm>
            <a:off x="6419088" y="2212849"/>
            <a:ext cx="489204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50" b="0">
                <a:solidFill>
                  <a:srgbClr val="FFFCFA"/>
                </a:solidFill>
                <a:latin typeface="Arial"/>
              </a:defRPr>
            </a:pPr>
            <a:r>
              <a:rPr sz="1650" dirty="0"/>
              <a:t>This is an identity-management challenge,</a:t>
            </a:r>
            <a:br>
              <a:rPr sz="1650" dirty="0"/>
            </a:br>
            <a:r>
              <a:rPr sz="1650" dirty="0"/>
              <a:t>not a headcount one.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5879E22D-DF5A-6B76-EA46-0F160535B884}"/>
              </a:ext>
            </a:extLst>
          </p:cNvPr>
          <p:cNvSpPr/>
          <p:nvPr/>
        </p:nvSpPr>
        <p:spPr>
          <a:xfrm>
            <a:off x="4846320" y="3154680"/>
            <a:ext cx="6876288" cy="1280160"/>
          </a:xfrm>
          <a:prstGeom prst="roundRect">
            <a:avLst/>
          </a:prstGeom>
          <a:solidFill>
            <a:srgbClr val="FF6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4F230DC-3A1E-75C5-9CE6-7E9292DC7204}"/>
              </a:ext>
            </a:extLst>
          </p:cNvPr>
          <p:cNvSpPr/>
          <p:nvPr/>
        </p:nvSpPr>
        <p:spPr>
          <a:xfrm>
            <a:off x="5193792" y="3931920"/>
            <a:ext cx="68580" cy="182880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CD43CD2-FD51-88FC-E0A1-55C4073A1BEA}"/>
              </a:ext>
            </a:extLst>
          </p:cNvPr>
          <p:cNvSpPr/>
          <p:nvPr/>
        </p:nvSpPr>
        <p:spPr>
          <a:xfrm>
            <a:off x="5321807" y="3822191"/>
            <a:ext cx="68580" cy="292608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A3E7401F-EB7A-6935-8820-5BFD4CCAE1CB}"/>
              </a:ext>
            </a:extLst>
          </p:cNvPr>
          <p:cNvSpPr/>
          <p:nvPr/>
        </p:nvSpPr>
        <p:spPr>
          <a:xfrm>
            <a:off x="5449824" y="3694176"/>
            <a:ext cx="68580" cy="420624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EF95F18-14B2-FC21-40CD-F3ED9FCB10BD}"/>
              </a:ext>
            </a:extLst>
          </p:cNvPr>
          <p:cNvSpPr/>
          <p:nvPr/>
        </p:nvSpPr>
        <p:spPr>
          <a:xfrm>
            <a:off x="5577840" y="3547872"/>
            <a:ext cx="68580" cy="566928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cxnSp>
        <p:nvCxnSpPr>
          <p:cNvPr id="69" name="Connector 21">
            <a:extLst>
              <a:ext uri="{FF2B5EF4-FFF2-40B4-BE49-F238E27FC236}">
                <a16:creationId xmlns:a16="http://schemas.microsoft.com/office/drawing/2014/main" id="{7C27CB35-3FB8-456C-7AF9-B7F358B42184}"/>
              </a:ext>
            </a:extLst>
          </p:cNvPr>
          <p:cNvCxnSpPr/>
          <p:nvPr/>
        </p:nvCxnSpPr>
        <p:spPr>
          <a:xfrm flipV="1">
            <a:off x="5184648" y="3703320"/>
            <a:ext cx="246888" cy="109728"/>
          </a:xfrm>
          <a:prstGeom prst="line">
            <a:avLst/>
          </a:prstGeom>
          <a:ln w="27940">
            <a:solidFill>
              <a:srgbClr val="FFF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or 22">
            <a:extLst>
              <a:ext uri="{FF2B5EF4-FFF2-40B4-BE49-F238E27FC236}">
                <a16:creationId xmlns:a16="http://schemas.microsoft.com/office/drawing/2014/main" id="{63CD29E1-E532-9DF5-A4DB-041CB0BFE5D7}"/>
              </a:ext>
            </a:extLst>
          </p:cNvPr>
          <p:cNvCxnSpPr/>
          <p:nvPr/>
        </p:nvCxnSpPr>
        <p:spPr>
          <a:xfrm flipV="1">
            <a:off x="5431536" y="3465576"/>
            <a:ext cx="237744" cy="237744"/>
          </a:xfrm>
          <a:prstGeom prst="line">
            <a:avLst/>
          </a:prstGeom>
          <a:ln w="27940">
            <a:solidFill>
              <a:srgbClr val="FFF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23">
            <a:extLst>
              <a:ext uri="{FF2B5EF4-FFF2-40B4-BE49-F238E27FC236}">
                <a16:creationId xmlns:a16="http://schemas.microsoft.com/office/drawing/2014/main" id="{2F4B62E0-1742-4F82-4F0E-F3556257AC0F}"/>
              </a:ext>
            </a:extLst>
          </p:cNvPr>
          <p:cNvCxnSpPr/>
          <p:nvPr/>
        </p:nvCxnSpPr>
        <p:spPr>
          <a:xfrm>
            <a:off x="6108192" y="3355848"/>
            <a:ext cx="0" cy="877824"/>
          </a:xfrm>
          <a:prstGeom prst="line">
            <a:avLst/>
          </a:prstGeom>
          <a:ln w="15240">
            <a:solidFill>
              <a:srgbClr val="FFF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401F15B3-FBD9-58A1-A9D0-D72085C9A32A}"/>
              </a:ext>
            </a:extLst>
          </p:cNvPr>
          <p:cNvSpPr txBox="1"/>
          <p:nvPr/>
        </p:nvSpPr>
        <p:spPr>
          <a:xfrm>
            <a:off x="6419088" y="3319273"/>
            <a:ext cx="4937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FFFCFA"/>
                </a:solidFill>
                <a:latin typeface="Arial"/>
              </a:defRPr>
            </a:pPr>
            <a:r>
              <a:t>AI-DRIVEN LAYOFFS ARE ACCELERATING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617EE459-E11A-4938-9BFC-604F470E1157}"/>
              </a:ext>
            </a:extLst>
          </p:cNvPr>
          <p:cNvSpPr txBox="1"/>
          <p:nvPr/>
        </p:nvSpPr>
        <p:spPr>
          <a:xfrm>
            <a:off x="6419088" y="3666744"/>
            <a:ext cx="489204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50" b="0">
                <a:solidFill>
                  <a:srgbClr val="FFFCFA"/>
                </a:solidFill>
                <a:latin typeface="Arial"/>
              </a:defRPr>
            </a:pPr>
            <a:r>
              <a:rPr sz="1650"/>
              <a:t>Hundreds of thousands affected in 2026 —</a:t>
            </a:r>
            <a:br>
              <a:rPr sz="1650"/>
            </a:br>
            <a:r>
              <a:rPr sz="1650"/>
              <a:t>more than half cite AI or automation.</a:t>
            </a: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EBEBEEAA-87D8-9EA0-E47F-DBC2E69D2D40}"/>
              </a:ext>
            </a:extLst>
          </p:cNvPr>
          <p:cNvSpPr/>
          <p:nvPr/>
        </p:nvSpPr>
        <p:spPr>
          <a:xfrm>
            <a:off x="4846320" y="4608576"/>
            <a:ext cx="6876288" cy="1280160"/>
          </a:xfrm>
          <a:prstGeom prst="roundRect">
            <a:avLst/>
          </a:prstGeom>
          <a:solidFill>
            <a:srgbClr val="FF6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71DF1A7A-80A1-5943-B84E-8742246F2E40}"/>
              </a:ext>
            </a:extLst>
          </p:cNvPr>
          <p:cNvSpPr/>
          <p:nvPr/>
        </p:nvSpPr>
        <p:spPr>
          <a:xfrm>
            <a:off x="5184648" y="4956048"/>
            <a:ext cx="566928" cy="566928"/>
          </a:xfrm>
          <a:prstGeom prst="ellipse">
            <a:avLst/>
          </a:prstGeom>
          <a:noFill/>
          <a:ln w="2667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78DB07B5-AFBF-77BE-4636-2697C2EA11D8}"/>
              </a:ext>
            </a:extLst>
          </p:cNvPr>
          <p:cNvSpPr/>
          <p:nvPr/>
        </p:nvSpPr>
        <p:spPr>
          <a:xfrm>
            <a:off x="5276088" y="5047488"/>
            <a:ext cx="384048" cy="384048"/>
          </a:xfrm>
          <a:prstGeom prst="ellipse">
            <a:avLst/>
          </a:prstGeom>
          <a:noFill/>
          <a:ln w="2667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E7881C85-39F0-EBE3-3F10-52B920E533D0}"/>
              </a:ext>
            </a:extLst>
          </p:cNvPr>
          <p:cNvSpPr/>
          <p:nvPr/>
        </p:nvSpPr>
        <p:spPr>
          <a:xfrm>
            <a:off x="5376672" y="5148072"/>
            <a:ext cx="182880" cy="182880"/>
          </a:xfrm>
          <a:prstGeom prst="ellipse">
            <a:avLst/>
          </a:prstGeom>
          <a:noFill/>
          <a:ln w="2667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cxnSp>
        <p:nvCxnSpPr>
          <p:cNvPr id="79" name="Connector 30">
            <a:extLst>
              <a:ext uri="{FF2B5EF4-FFF2-40B4-BE49-F238E27FC236}">
                <a16:creationId xmlns:a16="http://schemas.microsoft.com/office/drawing/2014/main" id="{AEC460D4-051D-4C6D-6C52-91D0488705C4}"/>
              </a:ext>
            </a:extLst>
          </p:cNvPr>
          <p:cNvCxnSpPr/>
          <p:nvPr/>
        </p:nvCxnSpPr>
        <p:spPr>
          <a:xfrm>
            <a:off x="6108192" y="4809744"/>
            <a:ext cx="0" cy="877824"/>
          </a:xfrm>
          <a:prstGeom prst="line">
            <a:avLst/>
          </a:prstGeom>
          <a:ln w="15240">
            <a:solidFill>
              <a:srgbClr val="FFF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588C60AA-F9DD-691B-DDCE-EE3AE3FDC49C}"/>
              </a:ext>
            </a:extLst>
          </p:cNvPr>
          <p:cNvSpPr txBox="1"/>
          <p:nvPr/>
        </p:nvSpPr>
        <p:spPr>
          <a:xfrm>
            <a:off x="6419088" y="4773168"/>
            <a:ext cx="49377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FFFCFA"/>
                </a:solidFill>
                <a:latin typeface="Arial"/>
              </a:defRPr>
            </a:pPr>
            <a:r>
              <a:t>MEASURE EFFICIENCY, NOT JUST JOBS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E0B4A2B-60B2-B560-8F6A-60C865210609}"/>
              </a:ext>
            </a:extLst>
          </p:cNvPr>
          <p:cNvSpPr txBox="1"/>
          <p:nvPr/>
        </p:nvSpPr>
        <p:spPr>
          <a:xfrm>
            <a:off x="6419088" y="5120640"/>
            <a:ext cx="4892040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50" b="0">
                <a:solidFill>
                  <a:srgbClr val="FFFCFA"/>
                </a:solidFill>
                <a:latin typeface="Arial"/>
              </a:defRPr>
            </a:pPr>
            <a:r>
              <a:rPr sz="1650"/>
              <a:t>IDC views this as an emerging trust liability —</a:t>
            </a:r>
            <a:br>
              <a:rPr sz="1650"/>
            </a:br>
            <a:r>
              <a:rPr sz="1650"/>
              <a:t>with real productivity gains and workforce transition risk.</a:t>
            </a:r>
          </a:p>
        </p:txBody>
      </p:sp>
    </p:spTree>
    <p:extLst>
      <p:ext uri="{BB962C8B-B14F-4D97-AF65-F5344CB8AC3E}">
        <p14:creationId xmlns:p14="http://schemas.microsoft.com/office/powerpoint/2010/main" val="84705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79B54-8F40-1D6C-6379-B6078C1B1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99285-909903160_medium">
            <a:hlinkClick r:id="" action="ppaction://media"/>
            <a:extLst>
              <a:ext uri="{FF2B5EF4-FFF2-40B4-BE49-F238E27FC236}">
                <a16:creationId xmlns:a16="http://schemas.microsoft.com/office/drawing/2014/main" id="{D2C6B467-0886-E4BD-8C69-337C075D9BA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9E5685B-432D-C897-6E76-37F8F1AE33E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8" dirty="0"/>
              <a:t>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4DD5C0C-652C-6BE0-EECF-073EC00F27A1}"/>
              </a:ext>
            </a:extLst>
          </p:cNvPr>
          <p:cNvSpPr txBox="1">
            <a:spLocks/>
          </p:cNvSpPr>
          <p:nvPr/>
        </p:nvSpPr>
        <p:spPr>
          <a:xfrm>
            <a:off x="285893" y="413006"/>
            <a:ext cx="11635102" cy="520661"/>
          </a:xfrm>
          <a:prstGeom prst="rect">
            <a:avLst/>
          </a:prstGeom>
        </p:spPr>
        <p:txBody>
          <a:bodyPr vert="horz" lIns="45720" tIns="22860" rIns="45720" bIns="22860" rtlCol="0" anchor="ctr">
            <a:noAutofit/>
          </a:bodyPr>
          <a:lstStyle>
            <a:lvl1pPr algn="l" defTabSz="9201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90" kern="1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IT and software development leads production deployment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C4E6090-7573-1FA8-C9AD-59CD1C86A3F1}"/>
              </a:ext>
            </a:extLst>
          </p:cNvPr>
          <p:cNvGrpSpPr/>
          <p:nvPr/>
        </p:nvGrpSpPr>
        <p:grpSpPr>
          <a:xfrm>
            <a:off x="11360993" y="6603114"/>
            <a:ext cx="935011" cy="199798"/>
            <a:chOff x="11047528" y="6458080"/>
            <a:chExt cx="687272" cy="41225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D0EB3EE-0978-1B8A-F5E9-A6A52F353D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1459152" y="6458697"/>
              <a:ext cx="275648" cy="2061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fld id="{F64D57CD-7CD0-4988-84C0-9F952D25EBFA}" type="slidenum">
                <a:rPr 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>
                  <a:buClr>
                    <a:schemeClr val="tx2"/>
                  </a:buClr>
                </a:pPr>
                <a:t>5</a:t>
              </a:fld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36711B9-6038-7827-C70E-F28DE2B82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0622867" y="6458080"/>
              <a:ext cx="800000" cy="4122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2026 IDC |</a:t>
              </a:r>
            </a:p>
          </p:txBody>
        </p:sp>
      </p:grpSp>
      <p:pic>
        <p:nvPicPr>
          <p:cNvPr id="21" name="Graphic 20">
            <a:extLst>
              <a:ext uri="{FF2B5EF4-FFF2-40B4-BE49-F238E27FC236}">
                <a16:creationId xmlns:a16="http://schemas.microsoft.com/office/drawing/2014/main" id="{68E7138B-A619-A6C3-5F9C-7D1FA3FC31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722" y="6630461"/>
            <a:ext cx="479150" cy="145104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208883C-86A4-9857-7266-84BB4E4E593E}"/>
              </a:ext>
            </a:extLst>
          </p:cNvPr>
          <p:cNvSpPr/>
          <p:nvPr/>
        </p:nvSpPr>
        <p:spPr>
          <a:xfrm>
            <a:off x="816849" y="6396125"/>
            <a:ext cx="10033151" cy="525285"/>
          </a:xfrm>
          <a:prstGeom prst="roundRect">
            <a:avLst>
              <a:gd name="adj" fmla="val 10655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214313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Source: Future Enterprise Resiliency &amp; Spending Survey, Wave 4, IDC, July 2026</a:t>
            </a:r>
          </a:p>
        </p:txBody>
      </p:sp>
      <p:graphicFrame>
        <p:nvGraphicFramePr>
          <p:cNvPr id="27" name="Chart 0">
            <a:extLst>
              <a:ext uri="{FF2B5EF4-FFF2-40B4-BE49-F238E27FC236}">
                <a16:creationId xmlns:a16="http://schemas.microsoft.com/office/drawing/2014/main" id="{E949257C-109B-D540-D983-DFC55AB5C3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7336311"/>
              </p:ext>
            </p:extLst>
          </p:nvPr>
        </p:nvGraphicFramePr>
        <p:xfrm>
          <a:off x="457200" y="1920240"/>
          <a:ext cx="6675120" cy="3842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9" name="Shape 4">
            <a:extLst>
              <a:ext uri="{FF2B5EF4-FFF2-40B4-BE49-F238E27FC236}">
                <a16:creationId xmlns:a16="http://schemas.microsoft.com/office/drawing/2014/main" id="{988C0749-E76B-48EB-9480-A8C013C7CD5B}"/>
              </a:ext>
            </a:extLst>
          </p:cNvPr>
          <p:cNvSpPr/>
          <p:nvPr/>
        </p:nvSpPr>
        <p:spPr>
          <a:xfrm>
            <a:off x="7360920" y="1920240"/>
            <a:ext cx="4343400" cy="4114800"/>
          </a:xfrm>
          <a:prstGeom prst="roundRect">
            <a:avLst>
              <a:gd name="adj" fmla="val 1778"/>
            </a:avLst>
          </a:pr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/>
          <a:lstStyle/>
          <a:p>
            <a:endParaRPr lang="en-US" sz="1655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574AA33E-C8F7-A33C-AD23-AF1F0B621FC8}"/>
              </a:ext>
            </a:extLst>
          </p:cNvPr>
          <p:cNvSpPr/>
          <p:nvPr/>
        </p:nvSpPr>
        <p:spPr>
          <a:xfrm>
            <a:off x="7589520" y="321564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Customer-facing agents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987195EA-EAC1-BD89-F761-A11314697434}"/>
              </a:ext>
            </a:extLst>
          </p:cNvPr>
          <p:cNvSpPr/>
          <p:nvPr/>
        </p:nvSpPr>
        <p:spPr>
          <a:xfrm>
            <a:off x="10424160" y="3215640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56.9%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01AB66CD-71E5-56DC-8BE8-756FDEAA43B9}"/>
              </a:ext>
            </a:extLst>
          </p:cNvPr>
          <p:cNvSpPr/>
          <p:nvPr/>
        </p:nvSpPr>
        <p:spPr>
          <a:xfrm>
            <a:off x="7589520" y="3782568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Decision-support agents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8C79A89D-BDA7-1786-D234-74157247E930}"/>
              </a:ext>
            </a:extLst>
          </p:cNvPr>
          <p:cNvSpPr/>
          <p:nvPr/>
        </p:nvSpPr>
        <p:spPr>
          <a:xfrm>
            <a:off x="10424160" y="378256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56.0%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12A25A9D-D162-EEC6-06F3-6BFCD2B3ABF4}"/>
              </a:ext>
            </a:extLst>
          </p:cNvPr>
          <p:cNvSpPr/>
          <p:nvPr/>
        </p:nvSpPr>
        <p:spPr>
          <a:xfrm>
            <a:off x="7589520" y="4349496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Coding agents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8A0A0690-3F53-0898-FA3F-56CF2EDB87C8}"/>
              </a:ext>
            </a:extLst>
          </p:cNvPr>
          <p:cNvSpPr/>
          <p:nvPr/>
        </p:nvSpPr>
        <p:spPr>
          <a:xfrm>
            <a:off x="10424160" y="4349496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53.6%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6B2C107F-6CC9-7237-2F83-3119974DB1EE}"/>
              </a:ext>
            </a:extLst>
          </p:cNvPr>
          <p:cNvSpPr/>
          <p:nvPr/>
        </p:nvSpPr>
        <p:spPr>
          <a:xfrm>
            <a:off x="7589520" y="4980432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i="1" dirty="0">
                <a:solidFill>
                  <a:schemeClr val="bg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single agent type dominates budget — a governance point in itself: exposure is spread, not cornered.</a:t>
            </a:r>
            <a:endParaRPr lang="en-US" sz="1100" dirty="0">
              <a:solidFill>
                <a:schemeClr val="bg2"/>
              </a:solidFill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98B0656-3814-A7D1-3B07-FE6972493A82}"/>
              </a:ext>
            </a:extLst>
          </p:cNvPr>
          <p:cNvSpPr/>
          <p:nvPr/>
        </p:nvSpPr>
        <p:spPr>
          <a:xfrm>
            <a:off x="7589520" y="1920240"/>
            <a:ext cx="3886200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Spend is fragmented, not concentrated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3B917B6A-6822-9C45-84A7-7E84E4E809F3}"/>
              </a:ext>
            </a:extLst>
          </p:cNvPr>
          <p:cNvSpPr/>
          <p:nvPr/>
        </p:nvSpPr>
        <p:spPr>
          <a:xfrm>
            <a:off x="7589520" y="2648712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process automation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84F98D19-873A-1BD7-DFCC-34B88B811986}"/>
              </a:ext>
            </a:extLst>
          </p:cNvPr>
          <p:cNvSpPr/>
          <p:nvPr/>
        </p:nvSpPr>
        <p:spPr>
          <a:xfrm>
            <a:off x="10424160" y="2648712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60.7%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33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48BAC-A8F1-EF37-C713-8891207A8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99285-909903160_medium">
            <a:hlinkClick r:id="" action="ppaction://media"/>
            <a:extLst>
              <a:ext uri="{FF2B5EF4-FFF2-40B4-BE49-F238E27FC236}">
                <a16:creationId xmlns:a16="http://schemas.microsoft.com/office/drawing/2014/main" id="{E0B0740F-9C5C-A45F-1722-A457914E54E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9A3FD70-FDFE-30D3-7161-13DC7F31225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128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F1A6368-3CDC-0BAC-D11B-E65FB78F38D7}"/>
              </a:ext>
            </a:extLst>
          </p:cNvPr>
          <p:cNvSpPr txBox="1">
            <a:spLocks/>
          </p:cNvSpPr>
          <p:nvPr/>
        </p:nvSpPr>
        <p:spPr>
          <a:xfrm>
            <a:off x="814388" y="413006"/>
            <a:ext cx="10578112" cy="520661"/>
          </a:xfrm>
          <a:prstGeom prst="rect">
            <a:avLst/>
          </a:prstGeom>
        </p:spPr>
        <p:txBody>
          <a:bodyPr vert="horz" lIns="45720" tIns="22860" rIns="45720" bIns="22860" rtlCol="0" anchor="ctr">
            <a:noAutofit/>
          </a:bodyPr>
          <a:lstStyle>
            <a:lvl1pPr algn="l" defTabSz="9201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90" kern="1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IT vendors, Telcos, and Banks leading in AI agentic deployment</a:t>
            </a:r>
            <a:endParaRPr lang="en-GB" sz="2700" b="1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AD032DF-B7C8-FD15-91BA-F59D79CEA696}"/>
              </a:ext>
            </a:extLst>
          </p:cNvPr>
          <p:cNvGrpSpPr/>
          <p:nvPr/>
        </p:nvGrpSpPr>
        <p:grpSpPr>
          <a:xfrm>
            <a:off x="11360993" y="6603114"/>
            <a:ext cx="935011" cy="199798"/>
            <a:chOff x="11047528" y="6458080"/>
            <a:chExt cx="687272" cy="412251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4D7F5D7-B6C4-CE4A-EFA6-C585DB0621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1459152" y="6458697"/>
              <a:ext cx="275648" cy="2061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fld id="{F64D57CD-7CD0-4988-84C0-9F952D25EBFA}" type="slidenum">
                <a:rPr 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>
                  <a:buClr>
                    <a:schemeClr val="tx2"/>
                  </a:buClr>
                </a:pPr>
                <a:t>6</a:t>
              </a:fld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17A9228-76A7-E791-6D2D-0FEB41FB1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0622867" y="6458080"/>
              <a:ext cx="800000" cy="4122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2026 IDC |</a:t>
              </a:r>
            </a:p>
          </p:txBody>
        </p:sp>
      </p:grpSp>
      <p:pic>
        <p:nvPicPr>
          <p:cNvPr id="49" name="Graphic 48">
            <a:extLst>
              <a:ext uri="{FF2B5EF4-FFF2-40B4-BE49-F238E27FC236}">
                <a16:creationId xmlns:a16="http://schemas.microsoft.com/office/drawing/2014/main" id="{514F0A29-735C-79FE-A13D-ED890149B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722" y="6630461"/>
            <a:ext cx="479150" cy="145104"/>
          </a:xfrm>
          <a:prstGeom prst="rect">
            <a:avLst/>
          </a:prstGeom>
        </p:spPr>
      </p:pic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C0CF0A6F-5649-EEDE-50CE-0DC51CD3E6F5}"/>
              </a:ext>
            </a:extLst>
          </p:cNvPr>
          <p:cNvSpPr/>
          <p:nvPr/>
        </p:nvSpPr>
        <p:spPr>
          <a:xfrm>
            <a:off x="816850" y="6603084"/>
            <a:ext cx="10033150" cy="216915"/>
          </a:xfrm>
          <a:prstGeom prst="roundRect">
            <a:avLst>
              <a:gd name="adj" fmla="val 10655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214313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Source: Future Enterprise Resiliency &amp; Spending Survey Wave 9, IDC, December, 2025.  n=992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260E16C-CB9F-8D6B-6A12-1D9A5A250E71}"/>
              </a:ext>
            </a:extLst>
          </p:cNvPr>
          <p:cNvGrpSpPr/>
          <p:nvPr/>
        </p:nvGrpSpPr>
        <p:grpSpPr>
          <a:xfrm>
            <a:off x="3887153" y="2163768"/>
            <a:ext cx="8863647" cy="3797219"/>
            <a:chOff x="18321328" y="4819238"/>
            <a:chExt cx="32294120" cy="8100734"/>
          </a:xfrm>
        </p:grpSpPr>
        <p:graphicFrame>
          <p:nvGraphicFramePr>
            <p:cNvPr id="53" name="Chart 52">
              <a:extLst>
                <a:ext uri="{FF2B5EF4-FFF2-40B4-BE49-F238E27FC236}">
                  <a16:creationId xmlns:a16="http://schemas.microsoft.com/office/drawing/2014/main" id="{A0EB5FC0-731F-0A7E-A60B-DECDE83D68B3}"/>
                </a:ext>
              </a:extLst>
            </p:cNvPr>
            <p:cNvGraphicFramePr/>
            <p:nvPr/>
          </p:nvGraphicFramePr>
          <p:xfrm>
            <a:off x="18321328" y="6271999"/>
            <a:ext cx="9373920" cy="66479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54" name="Chart 53">
              <a:extLst>
                <a:ext uri="{FF2B5EF4-FFF2-40B4-BE49-F238E27FC236}">
                  <a16:creationId xmlns:a16="http://schemas.microsoft.com/office/drawing/2014/main" id="{C72A580A-2976-6740-50D0-EE0E49CA44F2}"/>
                </a:ext>
              </a:extLst>
            </p:cNvPr>
            <p:cNvGraphicFramePr/>
            <p:nvPr/>
          </p:nvGraphicFramePr>
          <p:xfrm>
            <a:off x="28790606" y="6125027"/>
            <a:ext cx="8548200" cy="66479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55" name="Chart 54">
              <a:extLst>
                <a:ext uri="{FF2B5EF4-FFF2-40B4-BE49-F238E27FC236}">
                  <a16:creationId xmlns:a16="http://schemas.microsoft.com/office/drawing/2014/main" id="{F7A9F2E8-4AE7-319C-7759-78EC77980C61}"/>
                </a:ext>
              </a:extLst>
            </p:cNvPr>
            <p:cNvGraphicFramePr/>
            <p:nvPr/>
          </p:nvGraphicFramePr>
          <p:xfrm>
            <a:off x="36919046" y="6210387"/>
            <a:ext cx="13696402" cy="664797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FDD1259-D411-EC83-0171-DB2B59D05CA8}"/>
                </a:ext>
              </a:extLst>
            </p:cNvPr>
            <p:cNvSpPr txBox="1"/>
            <p:nvPr/>
          </p:nvSpPr>
          <p:spPr>
            <a:xfrm>
              <a:off x="19198339" y="4819238"/>
              <a:ext cx="8548198" cy="82073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57150" tIns="57150" rIns="57150" bIns="57150">
              <a:noAutofit/>
            </a:bodyPr>
            <a:lstStyle/>
            <a:p>
              <a:pPr algn="ctr" defTabSz="214313"/>
              <a:r>
                <a:rPr lang="en-GB" sz="1750" b="1" dirty="0">
                  <a:latin typeface="Arial" panose="020B0604020202020204" pitchFamily="34" charset="0"/>
                  <a:cs typeface="Arial" panose="020B0604020202020204" pitchFamily="34" charset="0"/>
                </a:rPr>
                <a:t>Software and IT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16D6065-0C66-E42F-6FE9-6451498443C8}"/>
                </a:ext>
              </a:extLst>
            </p:cNvPr>
            <p:cNvSpPr txBox="1"/>
            <p:nvPr/>
          </p:nvSpPr>
          <p:spPr>
            <a:xfrm>
              <a:off x="28790603" y="4819238"/>
              <a:ext cx="8548202" cy="82073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57150" tIns="57150" rIns="57150" bIns="57150">
              <a:noAutofit/>
            </a:bodyPr>
            <a:lstStyle/>
            <a:p>
              <a:pPr algn="ctr" defTabSz="214313"/>
              <a:r>
                <a:rPr lang="en-GB" sz="1750" b="1" dirty="0">
                  <a:latin typeface="Arial" panose="020B0604020202020204" pitchFamily="34" charset="0"/>
                  <a:cs typeface="Arial" panose="020B0604020202020204" pitchFamily="34" charset="0"/>
                </a:rPr>
                <a:t>Telco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D016B92-6476-77F4-E146-CF245408DB31}"/>
                </a:ext>
              </a:extLst>
            </p:cNvPr>
            <p:cNvSpPr txBox="1"/>
            <p:nvPr/>
          </p:nvSpPr>
          <p:spPr>
            <a:xfrm>
              <a:off x="38382869" y="4819238"/>
              <a:ext cx="8548202" cy="820737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57150" tIns="57150" rIns="57150" bIns="57150">
              <a:noAutofit/>
            </a:bodyPr>
            <a:lstStyle/>
            <a:p>
              <a:pPr algn="ctr" defTabSz="214313"/>
              <a:r>
                <a:rPr lang="en-GB" sz="1750" b="1" dirty="0">
                  <a:latin typeface="Arial" panose="020B0604020202020204" pitchFamily="34" charset="0"/>
                  <a:cs typeface="Arial" panose="020B0604020202020204" pitchFamily="34" charset="0"/>
                </a:rPr>
                <a:t>Banking</a:t>
              </a:r>
            </a:p>
          </p:txBody>
        </p:sp>
      </p:grp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67CADA01-3669-D102-7576-E19CE740E538}"/>
              </a:ext>
            </a:extLst>
          </p:cNvPr>
          <p:cNvSpPr/>
          <p:nvPr/>
        </p:nvSpPr>
        <p:spPr>
          <a:xfrm>
            <a:off x="4127863" y="1205874"/>
            <a:ext cx="7611700" cy="831258"/>
          </a:xfrm>
          <a:prstGeom prst="roundRect">
            <a:avLst>
              <a:gd name="adj" fmla="val 50000"/>
            </a:avLst>
          </a:prstGeom>
          <a:solidFill>
            <a:srgbClr val="006C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214313"/>
            <a:r>
              <a:rPr lang="en-GB" sz="2000" b="1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Top functions in which deploying AI agents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198AFAA9-EDEF-D641-0E0B-096E50FDB504}"/>
              </a:ext>
            </a:extLst>
          </p:cNvPr>
          <p:cNvSpPr/>
          <p:nvPr/>
        </p:nvSpPr>
        <p:spPr>
          <a:xfrm>
            <a:off x="442244" y="1205874"/>
            <a:ext cx="3444909" cy="831258"/>
          </a:xfrm>
          <a:prstGeom prst="roundRect">
            <a:avLst>
              <a:gd name="adj" fmla="val 50000"/>
            </a:avLst>
          </a:prstGeom>
          <a:solidFill>
            <a:srgbClr val="006C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214313"/>
            <a:r>
              <a:rPr lang="en-GB" sz="2000" b="1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Top industries deploying AI agents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EA6F521-83AF-3B7A-D0CD-2F89CC05C458}"/>
              </a:ext>
            </a:extLst>
          </p:cNvPr>
          <p:cNvGrpSpPr/>
          <p:nvPr/>
        </p:nvGrpSpPr>
        <p:grpSpPr>
          <a:xfrm>
            <a:off x="455966" y="5120703"/>
            <a:ext cx="3431187" cy="852834"/>
            <a:chOff x="4305207" y="10374944"/>
            <a:chExt cx="7319865" cy="1819378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571CE78B-6D0B-94F0-A4B5-CCCBD54B1AB0}"/>
                </a:ext>
              </a:extLst>
            </p:cNvPr>
            <p:cNvSpPr>
              <a:spLocks/>
            </p:cNvSpPr>
            <p:nvPr/>
          </p:nvSpPr>
          <p:spPr>
            <a:xfrm>
              <a:off x="4305207" y="10374944"/>
              <a:ext cx="1819397" cy="1819378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214313"/>
              <a:endParaRPr lang="en-US" sz="20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F2D9122-E6F1-373D-3F57-D3FBD3136400}"/>
                </a:ext>
              </a:extLst>
            </p:cNvPr>
            <p:cNvSpPr txBox="1"/>
            <p:nvPr/>
          </p:nvSpPr>
          <p:spPr>
            <a:xfrm>
              <a:off x="6888413" y="10833228"/>
              <a:ext cx="4736659" cy="755078"/>
            </a:xfrm>
            <a:prstGeom prst="rect">
              <a:avLst/>
            </a:prstGeom>
            <a:noFill/>
          </p:spPr>
          <p:txBody>
            <a:bodyPr wrap="square" anchor="ctr">
              <a:noAutofit/>
            </a:bodyPr>
            <a:lstStyle/>
            <a:p>
              <a:pPr defTabSz="214313"/>
              <a:r>
                <a:rPr lang="en-GB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Banking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31A46602-12E9-BF0E-A64B-4DABA06E780F}"/>
                </a:ext>
              </a:extLst>
            </p:cNvPr>
            <p:cNvGrpSpPr/>
            <p:nvPr/>
          </p:nvGrpSpPr>
          <p:grpSpPr>
            <a:xfrm>
              <a:off x="4639902" y="10709631"/>
              <a:ext cx="1150007" cy="1150004"/>
              <a:chOff x="-3220453" y="11444788"/>
              <a:chExt cx="762000" cy="761999"/>
            </a:xfrm>
            <a:solidFill>
              <a:schemeClr val="bg1"/>
            </a:solidFill>
          </p:grpSpPr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690E4FDD-5E98-F0A2-E1DD-775195A73604}"/>
                  </a:ext>
                </a:extLst>
              </p:cNvPr>
              <p:cNvSpPr/>
              <p:nvPr/>
            </p:nvSpPr>
            <p:spPr>
              <a:xfrm>
                <a:off x="-3156953" y="11686088"/>
                <a:ext cx="50799" cy="25399"/>
              </a:xfrm>
              <a:custGeom>
                <a:avLst/>
                <a:gdLst>
                  <a:gd name="csX0" fmla="*/ 0 w 50799"/>
                  <a:gd name="csY0" fmla="*/ 0 h 25399"/>
                  <a:gd name="csX1" fmla="*/ 50800 w 50799"/>
                  <a:gd name="csY1" fmla="*/ 0 h 25399"/>
                  <a:gd name="csX2" fmla="*/ 50800 w 50799"/>
                  <a:gd name="csY2" fmla="*/ 25400 h 25399"/>
                  <a:gd name="csX3" fmla="*/ 0 w 50799"/>
                  <a:gd name="csY3" fmla="*/ 25400 h 25399"/>
                  <a:gd name="csX4" fmla="*/ 0 w 50799"/>
                  <a:gd name="csY4" fmla="*/ 0 h 253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50799" h="25399">
                    <a:moveTo>
                      <a:pt x="0" y="0"/>
                    </a:moveTo>
                    <a:lnTo>
                      <a:pt x="50800" y="0"/>
                    </a:lnTo>
                    <a:lnTo>
                      <a:pt x="50800" y="25400"/>
                    </a:lnTo>
                    <a:lnTo>
                      <a:pt x="0" y="254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anchor="ctr">
                <a:noAutofit/>
              </a:bodyPr>
              <a:lstStyle/>
              <a:p>
                <a:pPr defTabSz="214313"/>
                <a:endParaRPr lang="en-AE" sz="20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A09CB016-0166-212F-35CF-402DF3A24A5E}"/>
                  </a:ext>
                </a:extLst>
              </p:cNvPr>
              <p:cNvSpPr/>
              <p:nvPr/>
            </p:nvSpPr>
            <p:spPr>
              <a:xfrm>
                <a:off x="-3080753" y="11622588"/>
                <a:ext cx="317499" cy="25399"/>
              </a:xfrm>
              <a:custGeom>
                <a:avLst/>
                <a:gdLst>
                  <a:gd name="csX0" fmla="*/ 0 w 317499"/>
                  <a:gd name="csY0" fmla="*/ 0 h 25399"/>
                  <a:gd name="csX1" fmla="*/ 317500 w 317499"/>
                  <a:gd name="csY1" fmla="*/ 0 h 25399"/>
                  <a:gd name="csX2" fmla="*/ 317500 w 317499"/>
                  <a:gd name="csY2" fmla="*/ 25400 h 25399"/>
                  <a:gd name="csX3" fmla="*/ 0 w 317499"/>
                  <a:gd name="csY3" fmla="*/ 25400 h 25399"/>
                  <a:gd name="csX4" fmla="*/ 0 w 317499"/>
                  <a:gd name="csY4" fmla="*/ 0 h 253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17499" h="25399">
                    <a:moveTo>
                      <a:pt x="0" y="0"/>
                    </a:moveTo>
                    <a:lnTo>
                      <a:pt x="317500" y="0"/>
                    </a:lnTo>
                    <a:lnTo>
                      <a:pt x="317500" y="25400"/>
                    </a:lnTo>
                    <a:lnTo>
                      <a:pt x="0" y="254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anchor="ctr">
                <a:noAutofit/>
              </a:bodyPr>
              <a:lstStyle/>
              <a:p>
                <a:pPr defTabSz="214313"/>
                <a:endParaRPr lang="en-AE" sz="20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6BA9503B-4FA2-4078-049E-67FB830FA210}"/>
                  </a:ext>
                </a:extLst>
              </p:cNvPr>
              <p:cNvSpPr/>
              <p:nvPr/>
            </p:nvSpPr>
            <p:spPr>
              <a:xfrm>
                <a:off x="-3156953" y="11622588"/>
                <a:ext cx="50799" cy="25399"/>
              </a:xfrm>
              <a:custGeom>
                <a:avLst/>
                <a:gdLst>
                  <a:gd name="csX0" fmla="*/ 0 w 50799"/>
                  <a:gd name="csY0" fmla="*/ 0 h 25399"/>
                  <a:gd name="csX1" fmla="*/ 50800 w 50799"/>
                  <a:gd name="csY1" fmla="*/ 0 h 25399"/>
                  <a:gd name="csX2" fmla="*/ 50800 w 50799"/>
                  <a:gd name="csY2" fmla="*/ 25400 h 25399"/>
                  <a:gd name="csX3" fmla="*/ 0 w 50799"/>
                  <a:gd name="csY3" fmla="*/ 25400 h 25399"/>
                  <a:gd name="csX4" fmla="*/ 0 w 50799"/>
                  <a:gd name="csY4" fmla="*/ 0 h 253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50799" h="25399">
                    <a:moveTo>
                      <a:pt x="0" y="0"/>
                    </a:moveTo>
                    <a:lnTo>
                      <a:pt x="50800" y="0"/>
                    </a:lnTo>
                    <a:lnTo>
                      <a:pt x="50800" y="25400"/>
                    </a:lnTo>
                    <a:lnTo>
                      <a:pt x="0" y="254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anchor="ctr">
                <a:noAutofit/>
              </a:bodyPr>
              <a:lstStyle/>
              <a:p>
                <a:pPr defTabSz="214313"/>
                <a:endParaRPr lang="en-AE" sz="20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16D2629E-FC5E-DDA7-7E30-73D6D0732D26}"/>
                  </a:ext>
                </a:extLst>
              </p:cNvPr>
              <p:cNvSpPr/>
              <p:nvPr/>
            </p:nvSpPr>
            <p:spPr>
              <a:xfrm>
                <a:off x="-3080753" y="11559088"/>
                <a:ext cx="215899" cy="25399"/>
              </a:xfrm>
              <a:custGeom>
                <a:avLst/>
                <a:gdLst>
                  <a:gd name="csX0" fmla="*/ 0 w 215899"/>
                  <a:gd name="csY0" fmla="*/ 0 h 25399"/>
                  <a:gd name="csX1" fmla="*/ 215900 w 215899"/>
                  <a:gd name="csY1" fmla="*/ 0 h 25399"/>
                  <a:gd name="csX2" fmla="*/ 215900 w 215899"/>
                  <a:gd name="csY2" fmla="*/ 25400 h 25399"/>
                  <a:gd name="csX3" fmla="*/ 0 w 215899"/>
                  <a:gd name="csY3" fmla="*/ 25400 h 25399"/>
                  <a:gd name="csX4" fmla="*/ 0 w 215899"/>
                  <a:gd name="csY4" fmla="*/ 0 h 253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215899" h="25399">
                    <a:moveTo>
                      <a:pt x="0" y="0"/>
                    </a:moveTo>
                    <a:lnTo>
                      <a:pt x="215900" y="0"/>
                    </a:lnTo>
                    <a:lnTo>
                      <a:pt x="215900" y="25400"/>
                    </a:lnTo>
                    <a:lnTo>
                      <a:pt x="0" y="254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anchor="ctr">
                <a:noAutofit/>
              </a:bodyPr>
              <a:lstStyle/>
              <a:p>
                <a:pPr defTabSz="214313"/>
                <a:endParaRPr lang="en-AE" sz="20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0B34F819-CB14-4017-A7FF-7C52FFAE2211}"/>
                  </a:ext>
                </a:extLst>
              </p:cNvPr>
              <p:cNvSpPr/>
              <p:nvPr/>
            </p:nvSpPr>
            <p:spPr>
              <a:xfrm>
                <a:off x="-3156953" y="11559088"/>
                <a:ext cx="50799" cy="25399"/>
              </a:xfrm>
              <a:custGeom>
                <a:avLst/>
                <a:gdLst>
                  <a:gd name="csX0" fmla="*/ 0 w 50799"/>
                  <a:gd name="csY0" fmla="*/ 0 h 25399"/>
                  <a:gd name="csX1" fmla="*/ 50800 w 50799"/>
                  <a:gd name="csY1" fmla="*/ 0 h 25399"/>
                  <a:gd name="csX2" fmla="*/ 50800 w 50799"/>
                  <a:gd name="csY2" fmla="*/ 25400 h 25399"/>
                  <a:gd name="csX3" fmla="*/ 0 w 50799"/>
                  <a:gd name="csY3" fmla="*/ 25400 h 25399"/>
                  <a:gd name="csX4" fmla="*/ 0 w 50799"/>
                  <a:gd name="csY4" fmla="*/ 0 h 253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50799" h="25399">
                    <a:moveTo>
                      <a:pt x="0" y="0"/>
                    </a:moveTo>
                    <a:lnTo>
                      <a:pt x="50800" y="0"/>
                    </a:lnTo>
                    <a:lnTo>
                      <a:pt x="50800" y="25400"/>
                    </a:lnTo>
                    <a:lnTo>
                      <a:pt x="0" y="254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anchor="ctr">
                <a:noAutofit/>
              </a:bodyPr>
              <a:lstStyle/>
              <a:p>
                <a:pPr defTabSz="214313"/>
                <a:endParaRPr lang="en-AE" sz="20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F99EA9D7-0FE2-84D5-A447-B16100040B91}"/>
                  </a:ext>
                </a:extLst>
              </p:cNvPr>
              <p:cNvSpPr/>
              <p:nvPr/>
            </p:nvSpPr>
            <p:spPr>
              <a:xfrm>
                <a:off x="-3156953" y="11749588"/>
                <a:ext cx="50799" cy="25400"/>
              </a:xfrm>
              <a:custGeom>
                <a:avLst/>
                <a:gdLst>
                  <a:gd name="csX0" fmla="*/ 0 w 50799"/>
                  <a:gd name="csY0" fmla="*/ 0 h 25400"/>
                  <a:gd name="csX1" fmla="*/ 50800 w 50799"/>
                  <a:gd name="csY1" fmla="*/ 0 h 25400"/>
                  <a:gd name="csX2" fmla="*/ 50800 w 50799"/>
                  <a:gd name="csY2" fmla="*/ 25400 h 25400"/>
                  <a:gd name="csX3" fmla="*/ 0 w 50799"/>
                  <a:gd name="csY3" fmla="*/ 25400 h 25400"/>
                  <a:gd name="csX4" fmla="*/ 0 w 50799"/>
                  <a:gd name="csY4" fmla="*/ 0 h 254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50799" h="25400">
                    <a:moveTo>
                      <a:pt x="0" y="0"/>
                    </a:moveTo>
                    <a:lnTo>
                      <a:pt x="50800" y="0"/>
                    </a:lnTo>
                    <a:lnTo>
                      <a:pt x="50800" y="25400"/>
                    </a:lnTo>
                    <a:lnTo>
                      <a:pt x="0" y="254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anchor="ctr">
                <a:noAutofit/>
              </a:bodyPr>
              <a:lstStyle/>
              <a:p>
                <a:pPr defTabSz="214313"/>
                <a:endParaRPr lang="en-AE" sz="20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4CD017CC-23B2-BDED-C9D5-880299C70307}"/>
                  </a:ext>
                </a:extLst>
              </p:cNvPr>
              <p:cNvSpPr/>
              <p:nvPr/>
            </p:nvSpPr>
            <p:spPr>
              <a:xfrm>
                <a:off x="-3156953" y="11813088"/>
                <a:ext cx="50799" cy="25399"/>
              </a:xfrm>
              <a:custGeom>
                <a:avLst/>
                <a:gdLst>
                  <a:gd name="csX0" fmla="*/ 0 w 50799"/>
                  <a:gd name="csY0" fmla="*/ 0 h 25399"/>
                  <a:gd name="csX1" fmla="*/ 50800 w 50799"/>
                  <a:gd name="csY1" fmla="*/ 0 h 25399"/>
                  <a:gd name="csX2" fmla="*/ 50800 w 50799"/>
                  <a:gd name="csY2" fmla="*/ 25400 h 25399"/>
                  <a:gd name="csX3" fmla="*/ 0 w 50799"/>
                  <a:gd name="csY3" fmla="*/ 25400 h 25399"/>
                  <a:gd name="csX4" fmla="*/ 0 w 50799"/>
                  <a:gd name="csY4" fmla="*/ 0 h 253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50799" h="25399">
                    <a:moveTo>
                      <a:pt x="0" y="0"/>
                    </a:moveTo>
                    <a:lnTo>
                      <a:pt x="50800" y="0"/>
                    </a:lnTo>
                    <a:lnTo>
                      <a:pt x="50800" y="25400"/>
                    </a:lnTo>
                    <a:lnTo>
                      <a:pt x="0" y="254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anchor="ctr">
                <a:noAutofit/>
              </a:bodyPr>
              <a:lstStyle/>
              <a:p>
                <a:pPr defTabSz="214313"/>
                <a:endParaRPr lang="en-AE" sz="20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3536BCA1-6247-1F23-E831-75E945D4C283}"/>
                  </a:ext>
                </a:extLst>
              </p:cNvPr>
              <p:cNvSpPr/>
              <p:nvPr/>
            </p:nvSpPr>
            <p:spPr>
              <a:xfrm>
                <a:off x="-3156953" y="11876587"/>
                <a:ext cx="50799" cy="25400"/>
              </a:xfrm>
              <a:custGeom>
                <a:avLst/>
                <a:gdLst>
                  <a:gd name="csX0" fmla="*/ 0 w 50799"/>
                  <a:gd name="csY0" fmla="*/ 0 h 25400"/>
                  <a:gd name="csX1" fmla="*/ 50800 w 50799"/>
                  <a:gd name="csY1" fmla="*/ 0 h 25400"/>
                  <a:gd name="csX2" fmla="*/ 50800 w 50799"/>
                  <a:gd name="csY2" fmla="*/ 25400 h 25400"/>
                  <a:gd name="csX3" fmla="*/ 0 w 50799"/>
                  <a:gd name="csY3" fmla="*/ 25400 h 25400"/>
                  <a:gd name="csX4" fmla="*/ 0 w 50799"/>
                  <a:gd name="csY4" fmla="*/ 0 h 254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50799" h="25400">
                    <a:moveTo>
                      <a:pt x="0" y="0"/>
                    </a:moveTo>
                    <a:lnTo>
                      <a:pt x="50800" y="0"/>
                    </a:lnTo>
                    <a:lnTo>
                      <a:pt x="50800" y="25400"/>
                    </a:lnTo>
                    <a:lnTo>
                      <a:pt x="0" y="254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anchor="ctr">
                <a:noAutofit/>
              </a:bodyPr>
              <a:lstStyle/>
              <a:p>
                <a:pPr defTabSz="214313"/>
                <a:endParaRPr lang="en-AE" sz="20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CDCCC959-7F12-B6BF-F663-6876E2935C69}"/>
                  </a:ext>
                </a:extLst>
              </p:cNvPr>
              <p:cNvSpPr/>
              <p:nvPr/>
            </p:nvSpPr>
            <p:spPr>
              <a:xfrm>
                <a:off x="-3156953" y="11940088"/>
                <a:ext cx="50799" cy="25399"/>
              </a:xfrm>
              <a:custGeom>
                <a:avLst/>
                <a:gdLst>
                  <a:gd name="csX0" fmla="*/ 0 w 50799"/>
                  <a:gd name="csY0" fmla="*/ 0 h 25399"/>
                  <a:gd name="csX1" fmla="*/ 50800 w 50799"/>
                  <a:gd name="csY1" fmla="*/ 0 h 25399"/>
                  <a:gd name="csX2" fmla="*/ 50800 w 50799"/>
                  <a:gd name="csY2" fmla="*/ 25400 h 25399"/>
                  <a:gd name="csX3" fmla="*/ 0 w 50799"/>
                  <a:gd name="csY3" fmla="*/ 25400 h 25399"/>
                  <a:gd name="csX4" fmla="*/ 0 w 50799"/>
                  <a:gd name="csY4" fmla="*/ 0 h 253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50799" h="25399">
                    <a:moveTo>
                      <a:pt x="0" y="0"/>
                    </a:moveTo>
                    <a:lnTo>
                      <a:pt x="50800" y="0"/>
                    </a:lnTo>
                    <a:lnTo>
                      <a:pt x="50800" y="25400"/>
                    </a:lnTo>
                    <a:lnTo>
                      <a:pt x="0" y="2540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anchor="ctr">
                <a:noAutofit/>
              </a:bodyPr>
              <a:lstStyle/>
              <a:p>
                <a:pPr defTabSz="214313"/>
                <a:endParaRPr lang="en-AE" sz="20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0DB944E8-3404-5C9F-ECB4-99B447BAC42B}"/>
                  </a:ext>
                </a:extLst>
              </p:cNvPr>
              <p:cNvSpPr/>
              <p:nvPr/>
            </p:nvSpPr>
            <p:spPr>
              <a:xfrm>
                <a:off x="-3220453" y="11444788"/>
                <a:ext cx="762000" cy="761999"/>
              </a:xfrm>
              <a:custGeom>
                <a:avLst/>
                <a:gdLst>
                  <a:gd name="csX0" fmla="*/ 736600 w 762000"/>
                  <a:gd name="csY0" fmla="*/ 482600 h 761999"/>
                  <a:gd name="csX1" fmla="*/ 749300 w 762000"/>
                  <a:gd name="csY1" fmla="*/ 469900 h 761999"/>
                  <a:gd name="csX2" fmla="*/ 749300 w 762000"/>
                  <a:gd name="csY2" fmla="*/ 431800 h 761999"/>
                  <a:gd name="csX3" fmla="*/ 762000 w 762000"/>
                  <a:gd name="csY3" fmla="*/ 419100 h 761999"/>
                  <a:gd name="csX4" fmla="*/ 762000 w 762000"/>
                  <a:gd name="csY4" fmla="*/ 381000 h 761999"/>
                  <a:gd name="csX5" fmla="*/ 755904 w 762000"/>
                  <a:gd name="csY5" fmla="*/ 370205 h 761999"/>
                  <a:gd name="csX6" fmla="*/ 596900 w 762000"/>
                  <a:gd name="csY6" fmla="*/ 272923 h 761999"/>
                  <a:gd name="csX7" fmla="*/ 596900 w 762000"/>
                  <a:gd name="csY7" fmla="*/ 76200 h 761999"/>
                  <a:gd name="csX8" fmla="*/ 584200 w 762000"/>
                  <a:gd name="csY8" fmla="*/ 63500 h 761999"/>
                  <a:gd name="csX9" fmla="*/ 475107 w 762000"/>
                  <a:gd name="csY9" fmla="*/ 63500 h 761999"/>
                  <a:gd name="csX10" fmla="*/ 415417 w 762000"/>
                  <a:gd name="csY10" fmla="*/ 3683 h 761999"/>
                  <a:gd name="csX11" fmla="*/ 406400 w 762000"/>
                  <a:gd name="csY11" fmla="*/ 0 h 761999"/>
                  <a:gd name="csX12" fmla="*/ 12700 w 762000"/>
                  <a:gd name="csY12" fmla="*/ 0 h 761999"/>
                  <a:gd name="csX13" fmla="*/ 0 w 762000"/>
                  <a:gd name="csY13" fmla="*/ 12700 h 761999"/>
                  <a:gd name="csX14" fmla="*/ 0 w 762000"/>
                  <a:gd name="csY14" fmla="*/ 685800 h 761999"/>
                  <a:gd name="csX15" fmla="*/ 12700 w 762000"/>
                  <a:gd name="csY15" fmla="*/ 698500 h 761999"/>
                  <a:gd name="csX16" fmla="*/ 63500 w 762000"/>
                  <a:gd name="csY16" fmla="*/ 698500 h 761999"/>
                  <a:gd name="csX17" fmla="*/ 63500 w 762000"/>
                  <a:gd name="csY17" fmla="*/ 749300 h 761999"/>
                  <a:gd name="csX18" fmla="*/ 76200 w 762000"/>
                  <a:gd name="csY18" fmla="*/ 762000 h 761999"/>
                  <a:gd name="csX19" fmla="*/ 584200 w 762000"/>
                  <a:gd name="csY19" fmla="*/ 762000 h 761999"/>
                  <a:gd name="csX20" fmla="*/ 596900 w 762000"/>
                  <a:gd name="csY20" fmla="*/ 749300 h 761999"/>
                  <a:gd name="csX21" fmla="*/ 596900 w 762000"/>
                  <a:gd name="csY21" fmla="*/ 723900 h 761999"/>
                  <a:gd name="csX22" fmla="*/ 749300 w 762000"/>
                  <a:gd name="csY22" fmla="*/ 723900 h 761999"/>
                  <a:gd name="csX23" fmla="*/ 762000 w 762000"/>
                  <a:gd name="csY23" fmla="*/ 711200 h 761999"/>
                  <a:gd name="csX24" fmla="*/ 762000 w 762000"/>
                  <a:gd name="csY24" fmla="*/ 660400 h 761999"/>
                  <a:gd name="csX25" fmla="*/ 749300 w 762000"/>
                  <a:gd name="csY25" fmla="*/ 647700 h 761999"/>
                  <a:gd name="csX26" fmla="*/ 711200 w 762000"/>
                  <a:gd name="csY26" fmla="*/ 647700 h 761999"/>
                  <a:gd name="csX27" fmla="*/ 711200 w 762000"/>
                  <a:gd name="csY27" fmla="*/ 482600 h 761999"/>
                  <a:gd name="csX28" fmla="*/ 736600 w 762000"/>
                  <a:gd name="csY28" fmla="*/ 482600 h 761999"/>
                  <a:gd name="csX29" fmla="*/ 736600 w 762000"/>
                  <a:gd name="csY29" fmla="*/ 388112 h 761999"/>
                  <a:gd name="csX30" fmla="*/ 736600 w 762000"/>
                  <a:gd name="csY30" fmla="*/ 406400 h 761999"/>
                  <a:gd name="csX31" fmla="*/ 304800 w 762000"/>
                  <a:gd name="csY31" fmla="*/ 406400 h 761999"/>
                  <a:gd name="csX32" fmla="*/ 304800 w 762000"/>
                  <a:gd name="csY32" fmla="*/ 388112 h 761999"/>
                  <a:gd name="csX33" fmla="*/ 520700 w 762000"/>
                  <a:gd name="csY33" fmla="*/ 256159 h 761999"/>
                  <a:gd name="csX34" fmla="*/ 736600 w 762000"/>
                  <a:gd name="csY34" fmla="*/ 388112 h 761999"/>
                  <a:gd name="csX35" fmla="*/ 571500 w 762000"/>
                  <a:gd name="csY35" fmla="*/ 88900 h 761999"/>
                  <a:gd name="csX36" fmla="*/ 571500 w 762000"/>
                  <a:gd name="csY36" fmla="*/ 257429 h 761999"/>
                  <a:gd name="csX37" fmla="*/ 533400 w 762000"/>
                  <a:gd name="csY37" fmla="*/ 234188 h 761999"/>
                  <a:gd name="csX38" fmla="*/ 533400 w 762000"/>
                  <a:gd name="csY38" fmla="*/ 127000 h 761999"/>
                  <a:gd name="csX39" fmla="*/ 529717 w 762000"/>
                  <a:gd name="csY39" fmla="*/ 117983 h 761999"/>
                  <a:gd name="csX40" fmla="*/ 500507 w 762000"/>
                  <a:gd name="csY40" fmla="*/ 88900 h 761999"/>
                  <a:gd name="csX41" fmla="*/ 571500 w 762000"/>
                  <a:gd name="csY41" fmla="*/ 88900 h 761999"/>
                  <a:gd name="csX42" fmla="*/ 419100 w 762000"/>
                  <a:gd name="csY42" fmla="*/ 43307 h 761999"/>
                  <a:gd name="csX43" fmla="*/ 490093 w 762000"/>
                  <a:gd name="csY43" fmla="*/ 114300 h 761999"/>
                  <a:gd name="csX44" fmla="*/ 419100 w 762000"/>
                  <a:gd name="csY44" fmla="*/ 114300 h 761999"/>
                  <a:gd name="csX45" fmla="*/ 419100 w 762000"/>
                  <a:gd name="csY45" fmla="*/ 43307 h 761999"/>
                  <a:gd name="csX46" fmla="*/ 25400 w 762000"/>
                  <a:gd name="csY46" fmla="*/ 673100 h 761999"/>
                  <a:gd name="csX47" fmla="*/ 25400 w 762000"/>
                  <a:gd name="csY47" fmla="*/ 25400 h 761999"/>
                  <a:gd name="csX48" fmla="*/ 393700 w 762000"/>
                  <a:gd name="csY48" fmla="*/ 25400 h 761999"/>
                  <a:gd name="csX49" fmla="*/ 393700 w 762000"/>
                  <a:gd name="csY49" fmla="*/ 127000 h 761999"/>
                  <a:gd name="csX50" fmla="*/ 406400 w 762000"/>
                  <a:gd name="csY50" fmla="*/ 139700 h 761999"/>
                  <a:gd name="csX51" fmla="*/ 508000 w 762000"/>
                  <a:gd name="csY51" fmla="*/ 139700 h 761999"/>
                  <a:gd name="csX52" fmla="*/ 508000 w 762000"/>
                  <a:gd name="csY52" fmla="*/ 234188 h 761999"/>
                  <a:gd name="csX53" fmla="*/ 457200 w 762000"/>
                  <a:gd name="csY53" fmla="*/ 265176 h 761999"/>
                  <a:gd name="csX54" fmla="*/ 457200 w 762000"/>
                  <a:gd name="csY54" fmla="*/ 241300 h 761999"/>
                  <a:gd name="csX55" fmla="*/ 139700 w 762000"/>
                  <a:gd name="csY55" fmla="*/ 241300 h 761999"/>
                  <a:gd name="csX56" fmla="*/ 139700 w 762000"/>
                  <a:gd name="csY56" fmla="*/ 266700 h 761999"/>
                  <a:gd name="csX57" fmla="*/ 454787 w 762000"/>
                  <a:gd name="csY57" fmla="*/ 266700 h 761999"/>
                  <a:gd name="csX58" fmla="*/ 392430 w 762000"/>
                  <a:gd name="csY58" fmla="*/ 304800 h 761999"/>
                  <a:gd name="csX59" fmla="*/ 139700 w 762000"/>
                  <a:gd name="csY59" fmla="*/ 304800 h 761999"/>
                  <a:gd name="csX60" fmla="*/ 139700 w 762000"/>
                  <a:gd name="csY60" fmla="*/ 330200 h 761999"/>
                  <a:gd name="csX61" fmla="*/ 350901 w 762000"/>
                  <a:gd name="csY61" fmla="*/ 330200 h 761999"/>
                  <a:gd name="csX62" fmla="*/ 288544 w 762000"/>
                  <a:gd name="csY62" fmla="*/ 368300 h 761999"/>
                  <a:gd name="csX63" fmla="*/ 139700 w 762000"/>
                  <a:gd name="csY63" fmla="*/ 368300 h 761999"/>
                  <a:gd name="csX64" fmla="*/ 139700 w 762000"/>
                  <a:gd name="csY64" fmla="*/ 393700 h 761999"/>
                  <a:gd name="csX65" fmla="*/ 279400 w 762000"/>
                  <a:gd name="csY65" fmla="*/ 393700 h 761999"/>
                  <a:gd name="csX66" fmla="*/ 279400 w 762000"/>
                  <a:gd name="csY66" fmla="*/ 419100 h 761999"/>
                  <a:gd name="csX67" fmla="*/ 292100 w 762000"/>
                  <a:gd name="csY67" fmla="*/ 431800 h 761999"/>
                  <a:gd name="csX68" fmla="*/ 139700 w 762000"/>
                  <a:gd name="csY68" fmla="*/ 431800 h 761999"/>
                  <a:gd name="csX69" fmla="*/ 139700 w 762000"/>
                  <a:gd name="csY69" fmla="*/ 457200 h 761999"/>
                  <a:gd name="csX70" fmla="*/ 292100 w 762000"/>
                  <a:gd name="csY70" fmla="*/ 457200 h 761999"/>
                  <a:gd name="csX71" fmla="*/ 292100 w 762000"/>
                  <a:gd name="csY71" fmla="*/ 469900 h 761999"/>
                  <a:gd name="csX72" fmla="*/ 304800 w 762000"/>
                  <a:gd name="csY72" fmla="*/ 482600 h 761999"/>
                  <a:gd name="csX73" fmla="*/ 330200 w 762000"/>
                  <a:gd name="csY73" fmla="*/ 482600 h 761999"/>
                  <a:gd name="csX74" fmla="*/ 330200 w 762000"/>
                  <a:gd name="csY74" fmla="*/ 495300 h 761999"/>
                  <a:gd name="csX75" fmla="*/ 139700 w 762000"/>
                  <a:gd name="csY75" fmla="*/ 495300 h 761999"/>
                  <a:gd name="csX76" fmla="*/ 139700 w 762000"/>
                  <a:gd name="csY76" fmla="*/ 520700 h 761999"/>
                  <a:gd name="csX77" fmla="*/ 330200 w 762000"/>
                  <a:gd name="csY77" fmla="*/ 520700 h 761999"/>
                  <a:gd name="csX78" fmla="*/ 330200 w 762000"/>
                  <a:gd name="csY78" fmla="*/ 558800 h 761999"/>
                  <a:gd name="csX79" fmla="*/ 139700 w 762000"/>
                  <a:gd name="csY79" fmla="*/ 558800 h 761999"/>
                  <a:gd name="csX80" fmla="*/ 139700 w 762000"/>
                  <a:gd name="csY80" fmla="*/ 584200 h 761999"/>
                  <a:gd name="csX81" fmla="*/ 330200 w 762000"/>
                  <a:gd name="csY81" fmla="*/ 584200 h 761999"/>
                  <a:gd name="csX82" fmla="*/ 330200 w 762000"/>
                  <a:gd name="csY82" fmla="*/ 647700 h 761999"/>
                  <a:gd name="csX83" fmla="*/ 292100 w 762000"/>
                  <a:gd name="csY83" fmla="*/ 647700 h 761999"/>
                  <a:gd name="csX84" fmla="*/ 279400 w 762000"/>
                  <a:gd name="csY84" fmla="*/ 660400 h 761999"/>
                  <a:gd name="csX85" fmla="*/ 279400 w 762000"/>
                  <a:gd name="csY85" fmla="*/ 673100 h 761999"/>
                  <a:gd name="csX86" fmla="*/ 25400 w 762000"/>
                  <a:gd name="csY86" fmla="*/ 673100 h 761999"/>
                  <a:gd name="csX87" fmla="*/ 571500 w 762000"/>
                  <a:gd name="csY87" fmla="*/ 736600 h 761999"/>
                  <a:gd name="csX88" fmla="*/ 88900 w 762000"/>
                  <a:gd name="csY88" fmla="*/ 736600 h 761999"/>
                  <a:gd name="csX89" fmla="*/ 88900 w 762000"/>
                  <a:gd name="csY89" fmla="*/ 698500 h 761999"/>
                  <a:gd name="csX90" fmla="*/ 279400 w 762000"/>
                  <a:gd name="csY90" fmla="*/ 698500 h 761999"/>
                  <a:gd name="csX91" fmla="*/ 279400 w 762000"/>
                  <a:gd name="csY91" fmla="*/ 711200 h 761999"/>
                  <a:gd name="csX92" fmla="*/ 292100 w 762000"/>
                  <a:gd name="csY92" fmla="*/ 723900 h 761999"/>
                  <a:gd name="csX93" fmla="*/ 571500 w 762000"/>
                  <a:gd name="csY93" fmla="*/ 723900 h 761999"/>
                  <a:gd name="csX94" fmla="*/ 571500 w 762000"/>
                  <a:gd name="csY94" fmla="*/ 736600 h 761999"/>
                  <a:gd name="csX95" fmla="*/ 736600 w 762000"/>
                  <a:gd name="csY95" fmla="*/ 673100 h 761999"/>
                  <a:gd name="csX96" fmla="*/ 736600 w 762000"/>
                  <a:gd name="csY96" fmla="*/ 698500 h 761999"/>
                  <a:gd name="csX97" fmla="*/ 304800 w 762000"/>
                  <a:gd name="csY97" fmla="*/ 698500 h 761999"/>
                  <a:gd name="csX98" fmla="*/ 304800 w 762000"/>
                  <a:gd name="csY98" fmla="*/ 673100 h 761999"/>
                  <a:gd name="csX99" fmla="*/ 736600 w 762000"/>
                  <a:gd name="csY99" fmla="*/ 673100 h 761999"/>
                  <a:gd name="csX100" fmla="*/ 355600 w 762000"/>
                  <a:gd name="csY100" fmla="*/ 647700 h 761999"/>
                  <a:gd name="csX101" fmla="*/ 355600 w 762000"/>
                  <a:gd name="csY101" fmla="*/ 482600 h 761999"/>
                  <a:gd name="csX102" fmla="*/ 393700 w 762000"/>
                  <a:gd name="csY102" fmla="*/ 482600 h 761999"/>
                  <a:gd name="csX103" fmla="*/ 393700 w 762000"/>
                  <a:gd name="csY103" fmla="*/ 647700 h 761999"/>
                  <a:gd name="csX104" fmla="*/ 355600 w 762000"/>
                  <a:gd name="csY104" fmla="*/ 647700 h 761999"/>
                  <a:gd name="csX105" fmla="*/ 419100 w 762000"/>
                  <a:gd name="csY105" fmla="*/ 647700 h 761999"/>
                  <a:gd name="csX106" fmla="*/ 419100 w 762000"/>
                  <a:gd name="csY106" fmla="*/ 482600 h 761999"/>
                  <a:gd name="csX107" fmla="*/ 469900 w 762000"/>
                  <a:gd name="csY107" fmla="*/ 482600 h 761999"/>
                  <a:gd name="csX108" fmla="*/ 469900 w 762000"/>
                  <a:gd name="csY108" fmla="*/ 647700 h 761999"/>
                  <a:gd name="csX109" fmla="*/ 419100 w 762000"/>
                  <a:gd name="csY109" fmla="*/ 647700 h 761999"/>
                  <a:gd name="csX110" fmla="*/ 495300 w 762000"/>
                  <a:gd name="csY110" fmla="*/ 647700 h 761999"/>
                  <a:gd name="csX111" fmla="*/ 495300 w 762000"/>
                  <a:gd name="csY111" fmla="*/ 482600 h 761999"/>
                  <a:gd name="csX112" fmla="*/ 533400 w 762000"/>
                  <a:gd name="csY112" fmla="*/ 482600 h 761999"/>
                  <a:gd name="csX113" fmla="*/ 533400 w 762000"/>
                  <a:gd name="csY113" fmla="*/ 647700 h 761999"/>
                  <a:gd name="csX114" fmla="*/ 495300 w 762000"/>
                  <a:gd name="csY114" fmla="*/ 647700 h 761999"/>
                  <a:gd name="csX115" fmla="*/ 558800 w 762000"/>
                  <a:gd name="csY115" fmla="*/ 647700 h 761999"/>
                  <a:gd name="csX116" fmla="*/ 558800 w 762000"/>
                  <a:gd name="csY116" fmla="*/ 482600 h 761999"/>
                  <a:gd name="csX117" fmla="*/ 571500 w 762000"/>
                  <a:gd name="csY117" fmla="*/ 482600 h 761999"/>
                  <a:gd name="csX118" fmla="*/ 571500 w 762000"/>
                  <a:gd name="csY118" fmla="*/ 647700 h 761999"/>
                  <a:gd name="csX119" fmla="*/ 558800 w 762000"/>
                  <a:gd name="csY119" fmla="*/ 647700 h 761999"/>
                  <a:gd name="csX120" fmla="*/ 596900 w 762000"/>
                  <a:gd name="csY120" fmla="*/ 647700 h 761999"/>
                  <a:gd name="csX121" fmla="*/ 596900 w 762000"/>
                  <a:gd name="csY121" fmla="*/ 482600 h 761999"/>
                  <a:gd name="csX122" fmla="*/ 622300 w 762000"/>
                  <a:gd name="csY122" fmla="*/ 482600 h 761999"/>
                  <a:gd name="csX123" fmla="*/ 622300 w 762000"/>
                  <a:gd name="csY123" fmla="*/ 647700 h 761999"/>
                  <a:gd name="csX124" fmla="*/ 596900 w 762000"/>
                  <a:gd name="csY124" fmla="*/ 647700 h 761999"/>
                  <a:gd name="csX125" fmla="*/ 647700 w 762000"/>
                  <a:gd name="csY125" fmla="*/ 647700 h 761999"/>
                  <a:gd name="csX126" fmla="*/ 647700 w 762000"/>
                  <a:gd name="csY126" fmla="*/ 482600 h 761999"/>
                  <a:gd name="csX127" fmla="*/ 685800 w 762000"/>
                  <a:gd name="csY127" fmla="*/ 482600 h 761999"/>
                  <a:gd name="csX128" fmla="*/ 685800 w 762000"/>
                  <a:gd name="csY128" fmla="*/ 647700 h 761999"/>
                  <a:gd name="csX129" fmla="*/ 647700 w 762000"/>
                  <a:gd name="csY129" fmla="*/ 647700 h 761999"/>
                  <a:gd name="csX130" fmla="*/ 317500 w 762000"/>
                  <a:gd name="csY130" fmla="*/ 457200 h 761999"/>
                  <a:gd name="csX131" fmla="*/ 317500 w 762000"/>
                  <a:gd name="csY131" fmla="*/ 431800 h 761999"/>
                  <a:gd name="csX132" fmla="*/ 723900 w 762000"/>
                  <a:gd name="csY132" fmla="*/ 431800 h 761999"/>
                  <a:gd name="csX133" fmla="*/ 723900 w 762000"/>
                  <a:gd name="csY133" fmla="*/ 457200 h 761999"/>
                  <a:gd name="csX134" fmla="*/ 317500 w 762000"/>
                  <a:gd name="csY134" fmla="*/ 457200 h 7619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</a:cxnLst>
                <a:rect l="l" t="t" r="r" b="b"/>
                <a:pathLst>
                  <a:path w="762000" h="761999">
                    <a:moveTo>
                      <a:pt x="736600" y="482600"/>
                    </a:moveTo>
                    <a:cubicBezTo>
                      <a:pt x="743614" y="482600"/>
                      <a:pt x="749300" y="476914"/>
                      <a:pt x="749300" y="469900"/>
                    </a:cubicBezTo>
                    <a:lnTo>
                      <a:pt x="749300" y="431800"/>
                    </a:lnTo>
                    <a:cubicBezTo>
                      <a:pt x="756314" y="431800"/>
                      <a:pt x="762000" y="426114"/>
                      <a:pt x="762000" y="419100"/>
                    </a:cubicBezTo>
                    <a:lnTo>
                      <a:pt x="762000" y="381000"/>
                    </a:lnTo>
                    <a:cubicBezTo>
                      <a:pt x="762017" y="376578"/>
                      <a:pt x="759700" y="372474"/>
                      <a:pt x="755904" y="370205"/>
                    </a:cubicBezTo>
                    <a:lnTo>
                      <a:pt x="596900" y="272923"/>
                    </a:lnTo>
                    <a:lnTo>
                      <a:pt x="596900" y="76200"/>
                    </a:lnTo>
                    <a:cubicBezTo>
                      <a:pt x="596900" y="69186"/>
                      <a:pt x="591214" y="63500"/>
                      <a:pt x="584200" y="63500"/>
                    </a:cubicBezTo>
                    <a:lnTo>
                      <a:pt x="475107" y="63500"/>
                    </a:lnTo>
                    <a:lnTo>
                      <a:pt x="415417" y="3683"/>
                    </a:lnTo>
                    <a:cubicBezTo>
                      <a:pt x="412995" y="1344"/>
                      <a:pt x="409767" y="25"/>
                      <a:pt x="406400" y="0"/>
                    </a:cubicBezTo>
                    <a:lnTo>
                      <a:pt x="12700" y="0"/>
                    </a:lnTo>
                    <a:cubicBezTo>
                      <a:pt x="5686" y="0"/>
                      <a:pt x="0" y="5686"/>
                      <a:pt x="0" y="12700"/>
                    </a:cubicBezTo>
                    <a:lnTo>
                      <a:pt x="0" y="685800"/>
                    </a:lnTo>
                    <a:cubicBezTo>
                      <a:pt x="0" y="692814"/>
                      <a:pt x="5686" y="698500"/>
                      <a:pt x="12700" y="698500"/>
                    </a:cubicBezTo>
                    <a:lnTo>
                      <a:pt x="63500" y="698500"/>
                    </a:lnTo>
                    <a:lnTo>
                      <a:pt x="63500" y="749300"/>
                    </a:lnTo>
                    <a:cubicBezTo>
                      <a:pt x="63500" y="756314"/>
                      <a:pt x="69186" y="762000"/>
                      <a:pt x="76200" y="762000"/>
                    </a:cubicBezTo>
                    <a:lnTo>
                      <a:pt x="584200" y="762000"/>
                    </a:lnTo>
                    <a:cubicBezTo>
                      <a:pt x="591214" y="762000"/>
                      <a:pt x="596900" y="756314"/>
                      <a:pt x="596900" y="749300"/>
                    </a:cubicBezTo>
                    <a:lnTo>
                      <a:pt x="596900" y="723900"/>
                    </a:lnTo>
                    <a:lnTo>
                      <a:pt x="749300" y="723900"/>
                    </a:lnTo>
                    <a:cubicBezTo>
                      <a:pt x="756314" y="723900"/>
                      <a:pt x="762000" y="718214"/>
                      <a:pt x="762000" y="711200"/>
                    </a:cubicBezTo>
                    <a:lnTo>
                      <a:pt x="762000" y="660400"/>
                    </a:lnTo>
                    <a:cubicBezTo>
                      <a:pt x="762000" y="653386"/>
                      <a:pt x="756314" y="647700"/>
                      <a:pt x="749300" y="647700"/>
                    </a:cubicBezTo>
                    <a:lnTo>
                      <a:pt x="711200" y="647700"/>
                    </a:lnTo>
                    <a:lnTo>
                      <a:pt x="711200" y="482600"/>
                    </a:lnTo>
                    <a:lnTo>
                      <a:pt x="736600" y="482600"/>
                    </a:lnTo>
                    <a:close/>
                    <a:moveTo>
                      <a:pt x="736600" y="388112"/>
                    </a:moveTo>
                    <a:lnTo>
                      <a:pt x="736600" y="406400"/>
                    </a:lnTo>
                    <a:lnTo>
                      <a:pt x="304800" y="406400"/>
                    </a:lnTo>
                    <a:lnTo>
                      <a:pt x="304800" y="388112"/>
                    </a:lnTo>
                    <a:lnTo>
                      <a:pt x="520700" y="256159"/>
                    </a:lnTo>
                    <a:lnTo>
                      <a:pt x="736600" y="388112"/>
                    </a:lnTo>
                    <a:close/>
                    <a:moveTo>
                      <a:pt x="571500" y="88900"/>
                    </a:moveTo>
                    <a:lnTo>
                      <a:pt x="571500" y="257429"/>
                    </a:lnTo>
                    <a:lnTo>
                      <a:pt x="533400" y="234188"/>
                    </a:lnTo>
                    <a:lnTo>
                      <a:pt x="533400" y="127000"/>
                    </a:lnTo>
                    <a:cubicBezTo>
                      <a:pt x="533375" y="123633"/>
                      <a:pt x="532056" y="120405"/>
                      <a:pt x="529717" y="117983"/>
                    </a:cubicBezTo>
                    <a:lnTo>
                      <a:pt x="500507" y="88900"/>
                    </a:lnTo>
                    <a:lnTo>
                      <a:pt x="571500" y="88900"/>
                    </a:lnTo>
                    <a:close/>
                    <a:moveTo>
                      <a:pt x="419100" y="43307"/>
                    </a:moveTo>
                    <a:lnTo>
                      <a:pt x="490093" y="114300"/>
                    </a:lnTo>
                    <a:lnTo>
                      <a:pt x="419100" y="114300"/>
                    </a:lnTo>
                    <a:lnTo>
                      <a:pt x="419100" y="43307"/>
                    </a:lnTo>
                    <a:close/>
                    <a:moveTo>
                      <a:pt x="25400" y="673100"/>
                    </a:moveTo>
                    <a:lnTo>
                      <a:pt x="25400" y="25400"/>
                    </a:lnTo>
                    <a:lnTo>
                      <a:pt x="393700" y="25400"/>
                    </a:lnTo>
                    <a:lnTo>
                      <a:pt x="393700" y="127000"/>
                    </a:lnTo>
                    <a:cubicBezTo>
                      <a:pt x="393700" y="134014"/>
                      <a:pt x="399386" y="139700"/>
                      <a:pt x="406400" y="139700"/>
                    </a:cubicBezTo>
                    <a:lnTo>
                      <a:pt x="508000" y="139700"/>
                    </a:lnTo>
                    <a:lnTo>
                      <a:pt x="508000" y="234188"/>
                    </a:lnTo>
                    <a:lnTo>
                      <a:pt x="457200" y="265176"/>
                    </a:lnTo>
                    <a:lnTo>
                      <a:pt x="457200" y="241300"/>
                    </a:lnTo>
                    <a:lnTo>
                      <a:pt x="139700" y="241300"/>
                    </a:lnTo>
                    <a:lnTo>
                      <a:pt x="139700" y="266700"/>
                    </a:lnTo>
                    <a:lnTo>
                      <a:pt x="454787" y="266700"/>
                    </a:lnTo>
                    <a:lnTo>
                      <a:pt x="392430" y="304800"/>
                    </a:lnTo>
                    <a:lnTo>
                      <a:pt x="139700" y="304800"/>
                    </a:lnTo>
                    <a:lnTo>
                      <a:pt x="139700" y="330200"/>
                    </a:lnTo>
                    <a:lnTo>
                      <a:pt x="350901" y="330200"/>
                    </a:lnTo>
                    <a:lnTo>
                      <a:pt x="288544" y="368300"/>
                    </a:lnTo>
                    <a:lnTo>
                      <a:pt x="139700" y="368300"/>
                    </a:lnTo>
                    <a:lnTo>
                      <a:pt x="139700" y="393700"/>
                    </a:lnTo>
                    <a:lnTo>
                      <a:pt x="279400" y="393700"/>
                    </a:lnTo>
                    <a:lnTo>
                      <a:pt x="279400" y="419100"/>
                    </a:lnTo>
                    <a:cubicBezTo>
                      <a:pt x="279400" y="426114"/>
                      <a:pt x="285086" y="431800"/>
                      <a:pt x="292100" y="431800"/>
                    </a:cubicBezTo>
                    <a:lnTo>
                      <a:pt x="139700" y="431800"/>
                    </a:lnTo>
                    <a:lnTo>
                      <a:pt x="139700" y="457200"/>
                    </a:lnTo>
                    <a:lnTo>
                      <a:pt x="292100" y="457200"/>
                    </a:lnTo>
                    <a:lnTo>
                      <a:pt x="292100" y="469900"/>
                    </a:lnTo>
                    <a:cubicBezTo>
                      <a:pt x="292100" y="476914"/>
                      <a:pt x="297786" y="482600"/>
                      <a:pt x="304800" y="482600"/>
                    </a:cubicBezTo>
                    <a:lnTo>
                      <a:pt x="330200" y="482600"/>
                    </a:lnTo>
                    <a:lnTo>
                      <a:pt x="330200" y="495300"/>
                    </a:lnTo>
                    <a:lnTo>
                      <a:pt x="139700" y="495300"/>
                    </a:lnTo>
                    <a:lnTo>
                      <a:pt x="139700" y="520700"/>
                    </a:lnTo>
                    <a:lnTo>
                      <a:pt x="330200" y="520700"/>
                    </a:lnTo>
                    <a:lnTo>
                      <a:pt x="330200" y="558800"/>
                    </a:lnTo>
                    <a:lnTo>
                      <a:pt x="139700" y="558800"/>
                    </a:lnTo>
                    <a:lnTo>
                      <a:pt x="139700" y="584200"/>
                    </a:lnTo>
                    <a:lnTo>
                      <a:pt x="330200" y="584200"/>
                    </a:lnTo>
                    <a:lnTo>
                      <a:pt x="330200" y="647700"/>
                    </a:lnTo>
                    <a:lnTo>
                      <a:pt x="292100" y="647700"/>
                    </a:lnTo>
                    <a:cubicBezTo>
                      <a:pt x="285086" y="647700"/>
                      <a:pt x="279400" y="653386"/>
                      <a:pt x="279400" y="660400"/>
                    </a:cubicBezTo>
                    <a:lnTo>
                      <a:pt x="279400" y="673100"/>
                    </a:lnTo>
                    <a:lnTo>
                      <a:pt x="25400" y="673100"/>
                    </a:lnTo>
                    <a:close/>
                    <a:moveTo>
                      <a:pt x="571500" y="736600"/>
                    </a:moveTo>
                    <a:lnTo>
                      <a:pt x="88900" y="736600"/>
                    </a:lnTo>
                    <a:lnTo>
                      <a:pt x="88900" y="698500"/>
                    </a:lnTo>
                    <a:lnTo>
                      <a:pt x="279400" y="698500"/>
                    </a:lnTo>
                    <a:lnTo>
                      <a:pt x="279400" y="711200"/>
                    </a:lnTo>
                    <a:cubicBezTo>
                      <a:pt x="279400" y="718214"/>
                      <a:pt x="285086" y="723900"/>
                      <a:pt x="292100" y="723900"/>
                    </a:cubicBezTo>
                    <a:lnTo>
                      <a:pt x="571500" y="723900"/>
                    </a:lnTo>
                    <a:lnTo>
                      <a:pt x="571500" y="736600"/>
                    </a:lnTo>
                    <a:close/>
                    <a:moveTo>
                      <a:pt x="736600" y="673100"/>
                    </a:moveTo>
                    <a:lnTo>
                      <a:pt x="736600" y="698500"/>
                    </a:lnTo>
                    <a:lnTo>
                      <a:pt x="304800" y="698500"/>
                    </a:lnTo>
                    <a:lnTo>
                      <a:pt x="304800" y="673100"/>
                    </a:lnTo>
                    <a:lnTo>
                      <a:pt x="736600" y="673100"/>
                    </a:lnTo>
                    <a:close/>
                    <a:moveTo>
                      <a:pt x="355600" y="647700"/>
                    </a:moveTo>
                    <a:lnTo>
                      <a:pt x="355600" y="482600"/>
                    </a:lnTo>
                    <a:lnTo>
                      <a:pt x="393700" y="482600"/>
                    </a:lnTo>
                    <a:lnTo>
                      <a:pt x="393700" y="647700"/>
                    </a:lnTo>
                    <a:lnTo>
                      <a:pt x="355600" y="647700"/>
                    </a:lnTo>
                    <a:close/>
                    <a:moveTo>
                      <a:pt x="419100" y="647700"/>
                    </a:moveTo>
                    <a:lnTo>
                      <a:pt x="419100" y="482600"/>
                    </a:lnTo>
                    <a:lnTo>
                      <a:pt x="469900" y="482600"/>
                    </a:lnTo>
                    <a:lnTo>
                      <a:pt x="469900" y="647700"/>
                    </a:lnTo>
                    <a:lnTo>
                      <a:pt x="419100" y="647700"/>
                    </a:lnTo>
                    <a:close/>
                    <a:moveTo>
                      <a:pt x="495300" y="647700"/>
                    </a:moveTo>
                    <a:lnTo>
                      <a:pt x="495300" y="482600"/>
                    </a:lnTo>
                    <a:lnTo>
                      <a:pt x="533400" y="482600"/>
                    </a:lnTo>
                    <a:lnTo>
                      <a:pt x="533400" y="647700"/>
                    </a:lnTo>
                    <a:lnTo>
                      <a:pt x="495300" y="647700"/>
                    </a:lnTo>
                    <a:close/>
                    <a:moveTo>
                      <a:pt x="558800" y="647700"/>
                    </a:moveTo>
                    <a:lnTo>
                      <a:pt x="558800" y="482600"/>
                    </a:lnTo>
                    <a:lnTo>
                      <a:pt x="571500" y="482600"/>
                    </a:lnTo>
                    <a:lnTo>
                      <a:pt x="571500" y="647700"/>
                    </a:lnTo>
                    <a:lnTo>
                      <a:pt x="558800" y="647700"/>
                    </a:lnTo>
                    <a:close/>
                    <a:moveTo>
                      <a:pt x="596900" y="647700"/>
                    </a:moveTo>
                    <a:lnTo>
                      <a:pt x="596900" y="482600"/>
                    </a:lnTo>
                    <a:lnTo>
                      <a:pt x="622300" y="482600"/>
                    </a:lnTo>
                    <a:lnTo>
                      <a:pt x="622300" y="647700"/>
                    </a:lnTo>
                    <a:lnTo>
                      <a:pt x="596900" y="647700"/>
                    </a:lnTo>
                    <a:close/>
                    <a:moveTo>
                      <a:pt x="647700" y="647700"/>
                    </a:moveTo>
                    <a:lnTo>
                      <a:pt x="647700" y="482600"/>
                    </a:lnTo>
                    <a:lnTo>
                      <a:pt x="685800" y="482600"/>
                    </a:lnTo>
                    <a:lnTo>
                      <a:pt x="685800" y="647700"/>
                    </a:lnTo>
                    <a:lnTo>
                      <a:pt x="647700" y="647700"/>
                    </a:lnTo>
                    <a:close/>
                    <a:moveTo>
                      <a:pt x="317500" y="457200"/>
                    </a:moveTo>
                    <a:lnTo>
                      <a:pt x="317500" y="431800"/>
                    </a:lnTo>
                    <a:lnTo>
                      <a:pt x="723900" y="431800"/>
                    </a:lnTo>
                    <a:lnTo>
                      <a:pt x="723900" y="457200"/>
                    </a:lnTo>
                    <a:lnTo>
                      <a:pt x="317500" y="4572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anchor="ctr">
                <a:noAutofit/>
              </a:bodyPr>
              <a:lstStyle/>
              <a:p>
                <a:pPr defTabSz="214313"/>
                <a:endParaRPr lang="en-AE" sz="20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5B6EE5B3-0798-AD45-EC26-92C410C4DB9A}"/>
                  </a:ext>
                </a:extLst>
              </p:cNvPr>
              <p:cNvSpPr/>
              <p:nvPr/>
            </p:nvSpPr>
            <p:spPr>
              <a:xfrm>
                <a:off x="-2737853" y="11749588"/>
                <a:ext cx="76200" cy="76200"/>
              </a:xfrm>
              <a:custGeom>
                <a:avLst/>
                <a:gdLst>
                  <a:gd name="csX0" fmla="*/ 0 w 76200"/>
                  <a:gd name="csY0" fmla="*/ 38100 h 76200"/>
                  <a:gd name="csX1" fmla="*/ 38100 w 76200"/>
                  <a:gd name="csY1" fmla="*/ 76200 h 76200"/>
                  <a:gd name="csX2" fmla="*/ 76200 w 76200"/>
                  <a:gd name="csY2" fmla="*/ 38100 h 76200"/>
                  <a:gd name="csX3" fmla="*/ 38100 w 76200"/>
                  <a:gd name="csY3" fmla="*/ 0 h 76200"/>
                  <a:gd name="csX4" fmla="*/ 38100 w 76200"/>
                  <a:gd name="csY4" fmla="*/ 0 h 76200"/>
                  <a:gd name="csX5" fmla="*/ 0 w 76200"/>
                  <a:gd name="csY5" fmla="*/ 38100 h 76200"/>
                  <a:gd name="csX6" fmla="*/ 50800 w 76200"/>
                  <a:gd name="csY6" fmla="*/ 38100 h 76200"/>
                  <a:gd name="csX7" fmla="*/ 38100 w 76200"/>
                  <a:gd name="csY7" fmla="*/ 50800 h 76200"/>
                  <a:gd name="csX8" fmla="*/ 25400 w 76200"/>
                  <a:gd name="csY8" fmla="*/ 38100 h 76200"/>
                  <a:gd name="csX9" fmla="*/ 38100 w 76200"/>
                  <a:gd name="csY9" fmla="*/ 25400 h 76200"/>
                  <a:gd name="csX10" fmla="*/ 50800 w 76200"/>
                  <a:gd name="csY10" fmla="*/ 38100 h 762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76200" h="76200">
                    <a:moveTo>
                      <a:pt x="0" y="38100"/>
                    </a:moveTo>
                    <a:cubicBezTo>
                      <a:pt x="0" y="59142"/>
                      <a:pt x="17058" y="76200"/>
                      <a:pt x="38100" y="76200"/>
                    </a:cubicBezTo>
                    <a:cubicBezTo>
                      <a:pt x="59142" y="76200"/>
                      <a:pt x="76200" y="59142"/>
                      <a:pt x="76200" y="38100"/>
                    </a:cubicBezTo>
                    <a:cubicBezTo>
                      <a:pt x="76200" y="17058"/>
                      <a:pt x="59142" y="0"/>
                      <a:pt x="38100" y="0"/>
                    </a:cubicBezTo>
                    <a:lnTo>
                      <a:pt x="38100" y="0"/>
                    </a:lnTo>
                    <a:cubicBezTo>
                      <a:pt x="17058" y="0"/>
                      <a:pt x="0" y="17058"/>
                      <a:pt x="0" y="38100"/>
                    </a:cubicBezTo>
                    <a:close/>
                    <a:moveTo>
                      <a:pt x="50800" y="38100"/>
                    </a:moveTo>
                    <a:cubicBezTo>
                      <a:pt x="50800" y="45114"/>
                      <a:pt x="45114" y="50800"/>
                      <a:pt x="38100" y="50800"/>
                    </a:cubicBezTo>
                    <a:cubicBezTo>
                      <a:pt x="31086" y="50800"/>
                      <a:pt x="25400" y="45114"/>
                      <a:pt x="25400" y="38100"/>
                    </a:cubicBezTo>
                    <a:cubicBezTo>
                      <a:pt x="25400" y="31086"/>
                      <a:pt x="31086" y="25400"/>
                      <a:pt x="38100" y="25400"/>
                    </a:cubicBezTo>
                    <a:cubicBezTo>
                      <a:pt x="45114" y="25400"/>
                      <a:pt x="50800" y="31086"/>
                      <a:pt x="50800" y="381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anchor="ctr">
                <a:noAutofit/>
              </a:bodyPr>
              <a:lstStyle/>
              <a:p>
                <a:pPr defTabSz="214313"/>
                <a:endParaRPr lang="en-AE" sz="20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53506AE-1F34-6EA2-417A-423527836D6E}"/>
              </a:ext>
            </a:extLst>
          </p:cNvPr>
          <p:cNvGrpSpPr/>
          <p:nvPr/>
        </p:nvGrpSpPr>
        <p:grpSpPr>
          <a:xfrm>
            <a:off x="455966" y="2597239"/>
            <a:ext cx="3431187" cy="852834"/>
            <a:chOff x="4305207" y="4991554"/>
            <a:chExt cx="7319865" cy="1819378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81319586-7F6B-FF00-5740-5ACC2D6B9D44}"/>
                </a:ext>
              </a:extLst>
            </p:cNvPr>
            <p:cNvSpPr>
              <a:spLocks/>
            </p:cNvSpPr>
            <p:nvPr/>
          </p:nvSpPr>
          <p:spPr>
            <a:xfrm>
              <a:off x="4305207" y="4991554"/>
              <a:ext cx="1819397" cy="1819378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214313"/>
              <a:endParaRPr lang="en-US" sz="20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258108C-FA05-C68E-FC0C-FAAE2C47409D}"/>
                </a:ext>
              </a:extLst>
            </p:cNvPr>
            <p:cNvSpPr txBox="1"/>
            <p:nvPr/>
          </p:nvSpPr>
          <p:spPr>
            <a:xfrm>
              <a:off x="6888413" y="5449837"/>
              <a:ext cx="4736659" cy="755078"/>
            </a:xfrm>
            <a:prstGeom prst="rect">
              <a:avLst/>
            </a:prstGeom>
            <a:noFill/>
          </p:spPr>
          <p:txBody>
            <a:bodyPr wrap="square" anchor="ctr">
              <a:noAutofit/>
            </a:bodyPr>
            <a:lstStyle/>
            <a:p>
              <a:pPr defTabSz="214313"/>
              <a:r>
                <a:rPr lang="en-GB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Software and IT</a:t>
              </a: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F0A75E2-2838-6F3E-3CDF-3BFD51E0477C}"/>
                </a:ext>
              </a:extLst>
            </p:cNvPr>
            <p:cNvSpPr/>
            <p:nvPr/>
          </p:nvSpPr>
          <p:spPr>
            <a:xfrm>
              <a:off x="4667543" y="5402733"/>
              <a:ext cx="1094725" cy="997020"/>
            </a:xfrm>
            <a:custGeom>
              <a:avLst/>
              <a:gdLst>
                <a:gd name="csX0" fmla="*/ 831544 w 876225"/>
                <a:gd name="csY0" fmla="*/ 0 h 798021"/>
                <a:gd name="csX1" fmla="*/ 44760 w 876225"/>
                <a:gd name="csY1" fmla="*/ 0 h 798021"/>
                <a:gd name="csX2" fmla="*/ 0 w 876225"/>
                <a:gd name="csY2" fmla="*/ 44760 h 798021"/>
                <a:gd name="csX3" fmla="*/ 0 w 876225"/>
                <a:gd name="csY3" fmla="*/ 573588 h 798021"/>
                <a:gd name="csX4" fmla="*/ 44686 w 876225"/>
                <a:gd name="csY4" fmla="*/ 618273 h 798021"/>
                <a:gd name="csX5" fmla="*/ 322806 w 876225"/>
                <a:gd name="csY5" fmla="*/ 618273 h 798021"/>
                <a:gd name="csX6" fmla="*/ 296612 w 876225"/>
                <a:gd name="csY6" fmla="*/ 733431 h 798021"/>
                <a:gd name="csX7" fmla="*/ 259070 w 876225"/>
                <a:gd name="csY7" fmla="*/ 733431 h 798021"/>
                <a:gd name="csX8" fmla="*/ 235816 w 876225"/>
                <a:gd name="csY8" fmla="*/ 756685 h 798021"/>
                <a:gd name="csX9" fmla="*/ 235816 w 876225"/>
                <a:gd name="csY9" fmla="*/ 774767 h 798021"/>
                <a:gd name="csX10" fmla="*/ 259070 w 876225"/>
                <a:gd name="csY10" fmla="*/ 798022 h 798021"/>
                <a:gd name="csX11" fmla="*/ 617230 w 876225"/>
                <a:gd name="csY11" fmla="*/ 798022 h 798021"/>
                <a:gd name="csX12" fmla="*/ 640484 w 876225"/>
                <a:gd name="csY12" fmla="*/ 774767 h 798021"/>
                <a:gd name="csX13" fmla="*/ 640484 w 876225"/>
                <a:gd name="csY13" fmla="*/ 756685 h 798021"/>
                <a:gd name="csX14" fmla="*/ 617230 w 876225"/>
                <a:gd name="csY14" fmla="*/ 733431 h 798021"/>
                <a:gd name="csX15" fmla="*/ 579688 w 876225"/>
                <a:gd name="csY15" fmla="*/ 733431 h 798021"/>
                <a:gd name="csX16" fmla="*/ 553420 w 876225"/>
                <a:gd name="csY16" fmla="*/ 618273 h 798021"/>
                <a:gd name="csX17" fmla="*/ 831540 w 876225"/>
                <a:gd name="csY17" fmla="*/ 618273 h 798021"/>
                <a:gd name="csX18" fmla="*/ 876226 w 876225"/>
                <a:gd name="csY18" fmla="*/ 573588 h 798021"/>
                <a:gd name="csX19" fmla="*/ 876188 w 876225"/>
                <a:gd name="csY19" fmla="*/ 44760 h 798021"/>
                <a:gd name="csX20" fmla="*/ 831540 w 876225"/>
                <a:gd name="csY20" fmla="*/ 0 h 798021"/>
                <a:gd name="csX21" fmla="*/ 44760 w 876225"/>
                <a:gd name="csY21" fmla="*/ 17897 h 798021"/>
                <a:gd name="csX22" fmla="*/ 831544 w 876225"/>
                <a:gd name="csY22" fmla="*/ 17897 h 798021"/>
                <a:gd name="csX23" fmla="*/ 858407 w 876225"/>
                <a:gd name="csY23" fmla="*/ 44760 h 798021"/>
                <a:gd name="csX24" fmla="*/ 858407 w 876225"/>
                <a:gd name="csY24" fmla="*/ 523505 h 798021"/>
                <a:gd name="csX25" fmla="*/ 17902 w 876225"/>
                <a:gd name="csY25" fmla="*/ 523505 h 798021"/>
                <a:gd name="csX26" fmla="*/ 17902 w 876225"/>
                <a:gd name="csY26" fmla="*/ 44760 h 798021"/>
                <a:gd name="csX27" fmla="*/ 44766 w 876225"/>
                <a:gd name="csY27" fmla="*/ 17897 h 798021"/>
                <a:gd name="csX28" fmla="*/ 622546 w 876225"/>
                <a:gd name="csY28" fmla="*/ 756675 h 798021"/>
                <a:gd name="csX29" fmla="*/ 622546 w 876225"/>
                <a:gd name="csY29" fmla="*/ 774757 h 798021"/>
                <a:gd name="csX30" fmla="*/ 617226 w 876225"/>
                <a:gd name="csY30" fmla="*/ 780077 h 798021"/>
                <a:gd name="csX31" fmla="*/ 259067 w 876225"/>
                <a:gd name="csY31" fmla="*/ 780115 h 798021"/>
                <a:gd name="csX32" fmla="*/ 253746 w 876225"/>
                <a:gd name="csY32" fmla="*/ 774794 h 798021"/>
                <a:gd name="csX33" fmla="*/ 253746 w 876225"/>
                <a:gd name="csY33" fmla="*/ 756712 h 798021"/>
                <a:gd name="csX34" fmla="*/ 259067 w 876225"/>
                <a:gd name="csY34" fmla="*/ 751391 h 798021"/>
                <a:gd name="csX35" fmla="*/ 617226 w 876225"/>
                <a:gd name="csY35" fmla="*/ 751391 h 798021"/>
                <a:gd name="csX36" fmla="*/ 622546 w 876225"/>
                <a:gd name="csY36" fmla="*/ 756675 h 798021"/>
                <a:gd name="csX37" fmla="*/ 561304 w 876225"/>
                <a:gd name="csY37" fmla="*/ 733420 h 798021"/>
                <a:gd name="csX38" fmla="*/ 314997 w 876225"/>
                <a:gd name="csY38" fmla="*/ 733420 h 798021"/>
                <a:gd name="csX39" fmla="*/ 341190 w 876225"/>
                <a:gd name="csY39" fmla="*/ 618263 h 798021"/>
                <a:gd name="csX40" fmla="*/ 535043 w 876225"/>
                <a:gd name="csY40" fmla="*/ 618263 h 798021"/>
                <a:gd name="csX41" fmla="*/ 831537 w 876225"/>
                <a:gd name="csY41" fmla="*/ 600366 h 798021"/>
                <a:gd name="csX42" fmla="*/ 44753 w 876225"/>
                <a:gd name="csY42" fmla="*/ 600366 h 798021"/>
                <a:gd name="csX43" fmla="*/ 17890 w 876225"/>
                <a:gd name="csY43" fmla="*/ 573502 h 798021"/>
                <a:gd name="csX44" fmla="*/ 17890 w 876225"/>
                <a:gd name="csY44" fmla="*/ 541318 h 798021"/>
                <a:gd name="csX45" fmla="*/ 858357 w 876225"/>
                <a:gd name="csY45" fmla="*/ 541318 h 798021"/>
                <a:gd name="csX46" fmla="*/ 858357 w 876225"/>
                <a:gd name="csY46" fmla="*/ 573502 h 798021"/>
                <a:gd name="csX47" fmla="*/ 831531 w 876225"/>
                <a:gd name="csY47" fmla="*/ 600366 h 798021"/>
                <a:gd name="csX48" fmla="*/ 100684 w 876225"/>
                <a:gd name="csY48" fmla="*/ 308815 h 798021"/>
                <a:gd name="csX49" fmla="*/ 122488 w 876225"/>
                <a:gd name="csY49" fmla="*/ 312833 h 798021"/>
                <a:gd name="csX50" fmla="*/ 123641 w 876225"/>
                <a:gd name="csY50" fmla="*/ 313875 h 798021"/>
                <a:gd name="csX51" fmla="*/ 138226 w 876225"/>
                <a:gd name="csY51" fmla="*/ 348924 h 798021"/>
                <a:gd name="csX52" fmla="*/ 138114 w 876225"/>
                <a:gd name="csY52" fmla="*/ 350450 h 798021"/>
                <a:gd name="csX53" fmla="*/ 125464 w 876225"/>
                <a:gd name="csY53" fmla="*/ 368756 h 798021"/>
                <a:gd name="csX54" fmla="*/ 127659 w 876225"/>
                <a:gd name="csY54" fmla="*/ 393424 h 798021"/>
                <a:gd name="csX55" fmla="*/ 154708 w 876225"/>
                <a:gd name="csY55" fmla="*/ 420473 h 798021"/>
                <a:gd name="csX56" fmla="*/ 179376 w 876225"/>
                <a:gd name="csY56" fmla="*/ 422668 h 798021"/>
                <a:gd name="csX57" fmla="*/ 197682 w 876225"/>
                <a:gd name="csY57" fmla="*/ 410018 h 798021"/>
                <a:gd name="csX58" fmla="*/ 199208 w 876225"/>
                <a:gd name="csY58" fmla="*/ 409906 h 798021"/>
                <a:gd name="csX59" fmla="*/ 234257 w 876225"/>
                <a:gd name="csY59" fmla="*/ 424491 h 798021"/>
                <a:gd name="csX60" fmla="*/ 235299 w 876225"/>
                <a:gd name="csY60" fmla="*/ 425644 h 798021"/>
                <a:gd name="csX61" fmla="*/ 239317 w 876225"/>
                <a:gd name="csY61" fmla="*/ 447448 h 798021"/>
                <a:gd name="csX62" fmla="*/ 258367 w 876225"/>
                <a:gd name="csY62" fmla="*/ 463373 h 798021"/>
                <a:gd name="csX63" fmla="*/ 296579 w 876225"/>
                <a:gd name="csY63" fmla="*/ 463373 h 798021"/>
                <a:gd name="csX64" fmla="*/ 315629 w 876225"/>
                <a:gd name="csY64" fmla="*/ 447448 h 798021"/>
                <a:gd name="csX65" fmla="*/ 319647 w 876225"/>
                <a:gd name="csY65" fmla="*/ 425644 h 798021"/>
                <a:gd name="csX66" fmla="*/ 320689 w 876225"/>
                <a:gd name="csY66" fmla="*/ 424491 h 798021"/>
                <a:gd name="csX67" fmla="*/ 355738 w 876225"/>
                <a:gd name="csY67" fmla="*/ 409906 h 798021"/>
                <a:gd name="csX68" fmla="*/ 357264 w 876225"/>
                <a:gd name="csY68" fmla="*/ 410018 h 798021"/>
                <a:gd name="csX69" fmla="*/ 375570 w 876225"/>
                <a:gd name="csY69" fmla="*/ 422668 h 798021"/>
                <a:gd name="csX70" fmla="*/ 400237 w 876225"/>
                <a:gd name="csY70" fmla="*/ 420473 h 798021"/>
                <a:gd name="csX71" fmla="*/ 427287 w 876225"/>
                <a:gd name="csY71" fmla="*/ 393424 h 798021"/>
                <a:gd name="csX72" fmla="*/ 429482 w 876225"/>
                <a:gd name="csY72" fmla="*/ 368756 h 798021"/>
                <a:gd name="csX73" fmla="*/ 416832 w 876225"/>
                <a:gd name="csY73" fmla="*/ 350450 h 798021"/>
                <a:gd name="csX74" fmla="*/ 416720 w 876225"/>
                <a:gd name="csY74" fmla="*/ 348924 h 798021"/>
                <a:gd name="csX75" fmla="*/ 431305 w 876225"/>
                <a:gd name="csY75" fmla="*/ 313875 h 798021"/>
                <a:gd name="csX76" fmla="*/ 432458 w 876225"/>
                <a:gd name="csY76" fmla="*/ 312833 h 798021"/>
                <a:gd name="csX77" fmla="*/ 454262 w 876225"/>
                <a:gd name="csY77" fmla="*/ 308815 h 798021"/>
                <a:gd name="csX78" fmla="*/ 470187 w 876225"/>
                <a:gd name="csY78" fmla="*/ 289765 h 798021"/>
                <a:gd name="csX79" fmla="*/ 470187 w 876225"/>
                <a:gd name="csY79" fmla="*/ 251553 h 798021"/>
                <a:gd name="csX80" fmla="*/ 454262 w 876225"/>
                <a:gd name="csY80" fmla="*/ 232503 h 798021"/>
                <a:gd name="csX81" fmla="*/ 432458 w 876225"/>
                <a:gd name="csY81" fmla="*/ 228485 h 798021"/>
                <a:gd name="csX82" fmla="*/ 431305 w 876225"/>
                <a:gd name="csY82" fmla="*/ 227443 h 798021"/>
                <a:gd name="csX83" fmla="*/ 416720 w 876225"/>
                <a:gd name="csY83" fmla="*/ 192394 h 798021"/>
                <a:gd name="csX84" fmla="*/ 416832 w 876225"/>
                <a:gd name="csY84" fmla="*/ 190868 h 798021"/>
                <a:gd name="csX85" fmla="*/ 429482 w 876225"/>
                <a:gd name="csY85" fmla="*/ 172562 h 798021"/>
                <a:gd name="csX86" fmla="*/ 427287 w 876225"/>
                <a:gd name="csY86" fmla="*/ 147894 h 798021"/>
                <a:gd name="csX87" fmla="*/ 400237 w 876225"/>
                <a:gd name="csY87" fmla="*/ 120845 h 798021"/>
                <a:gd name="csX88" fmla="*/ 375570 w 876225"/>
                <a:gd name="csY88" fmla="*/ 118650 h 798021"/>
                <a:gd name="csX89" fmla="*/ 357189 w 876225"/>
                <a:gd name="csY89" fmla="*/ 131337 h 798021"/>
                <a:gd name="csX90" fmla="*/ 355664 w 876225"/>
                <a:gd name="csY90" fmla="*/ 131449 h 798021"/>
                <a:gd name="csX91" fmla="*/ 320615 w 876225"/>
                <a:gd name="csY91" fmla="*/ 116864 h 798021"/>
                <a:gd name="csX92" fmla="*/ 319573 w 876225"/>
                <a:gd name="csY92" fmla="*/ 115711 h 798021"/>
                <a:gd name="csX93" fmla="*/ 315554 w 876225"/>
                <a:gd name="csY93" fmla="*/ 93907 h 798021"/>
                <a:gd name="csX94" fmla="*/ 296504 w 876225"/>
                <a:gd name="csY94" fmla="*/ 77982 h 798021"/>
                <a:gd name="csX95" fmla="*/ 258293 w 876225"/>
                <a:gd name="csY95" fmla="*/ 77982 h 798021"/>
                <a:gd name="csX96" fmla="*/ 239243 w 876225"/>
                <a:gd name="csY96" fmla="*/ 93907 h 798021"/>
                <a:gd name="csX97" fmla="*/ 235224 w 876225"/>
                <a:gd name="csY97" fmla="*/ 115711 h 798021"/>
                <a:gd name="csX98" fmla="*/ 234183 w 876225"/>
                <a:gd name="csY98" fmla="*/ 116864 h 798021"/>
                <a:gd name="csX99" fmla="*/ 199134 w 876225"/>
                <a:gd name="csY99" fmla="*/ 131449 h 798021"/>
                <a:gd name="csX100" fmla="*/ 197608 w 876225"/>
                <a:gd name="csY100" fmla="*/ 131337 h 798021"/>
                <a:gd name="csX101" fmla="*/ 179302 w 876225"/>
                <a:gd name="csY101" fmla="*/ 118687 h 798021"/>
                <a:gd name="csX102" fmla="*/ 154634 w 876225"/>
                <a:gd name="csY102" fmla="*/ 120883 h 798021"/>
                <a:gd name="csX103" fmla="*/ 127585 w 876225"/>
                <a:gd name="csY103" fmla="*/ 147932 h 798021"/>
                <a:gd name="csX104" fmla="*/ 125390 w 876225"/>
                <a:gd name="csY104" fmla="*/ 172599 h 798021"/>
                <a:gd name="csX105" fmla="*/ 138040 w 876225"/>
                <a:gd name="csY105" fmla="*/ 190906 h 798021"/>
                <a:gd name="csX106" fmla="*/ 138152 w 876225"/>
                <a:gd name="csY106" fmla="*/ 192431 h 798021"/>
                <a:gd name="csX107" fmla="*/ 123567 w 876225"/>
                <a:gd name="csY107" fmla="*/ 227480 h 798021"/>
                <a:gd name="csX108" fmla="*/ 122413 w 876225"/>
                <a:gd name="csY108" fmla="*/ 228522 h 798021"/>
                <a:gd name="csX109" fmla="*/ 100610 w 876225"/>
                <a:gd name="csY109" fmla="*/ 232540 h 798021"/>
                <a:gd name="csX110" fmla="*/ 84685 w 876225"/>
                <a:gd name="csY110" fmla="*/ 251590 h 798021"/>
                <a:gd name="csX111" fmla="*/ 84685 w 876225"/>
                <a:gd name="csY111" fmla="*/ 289802 h 798021"/>
                <a:gd name="csX112" fmla="*/ 100684 w 876225"/>
                <a:gd name="csY112" fmla="*/ 308815 h 798021"/>
                <a:gd name="csX113" fmla="*/ 102693 w 876225"/>
                <a:gd name="csY113" fmla="*/ 251553 h 798021"/>
                <a:gd name="csX114" fmla="*/ 103921 w 876225"/>
                <a:gd name="csY114" fmla="*/ 250139 h 798021"/>
                <a:gd name="csX115" fmla="*/ 125725 w 876225"/>
                <a:gd name="csY115" fmla="*/ 246121 h 798021"/>
                <a:gd name="csX116" fmla="*/ 140868 w 876225"/>
                <a:gd name="csY116" fmla="*/ 232317 h 798021"/>
                <a:gd name="csX117" fmla="*/ 153816 w 876225"/>
                <a:gd name="csY117" fmla="*/ 201175 h 798021"/>
                <a:gd name="csX118" fmla="*/ 152849 w 876225"/>
                <a:gd name="csY118" fmla="*/ 180712 h 798021"/>
                <a:gd name="csX119" fmla="*/ 140198 w 876225"/>
                <a:gd name="csY119" fmla="*/ 162406 h 798021"/>
                <a:gd name="csX120" fmla="*/ 140384 w 876225"/>
                <a:gd name="csY120" fmla="*/ 160583 h 798021"/>
                <a:gd name="csX121" fmla="*/ 167434 w 876225"/>
                <a:gd name="csY121" fmla="*/ 133534 h 798021"/>
                <a:gd name="csX122" fmla="*/ 169257 w 876225"/>
                <a:gd name="csY122" fmla="*/ 133348 h 798021"/>
                <a:gd name="csX123" fmla="*/ 187563 w 876225"/>
                <a:gd name="csY123" fmla="*/ 145998 h 798021"/>
                <a:gd name="csX124" fmla="*/ 208026 w 876225"/>
                <a:gd name="csY124" fmla="*/ 146965 h 798021"/>
                <a:gd name="csX125" fmla="*/ 239168 w 876225"/>
                <a:gd name="csY125" fmla="*/ 134017 h 798021"/>
                <a:gd name="csX126" fmla="*/ 252972 w 876225"/>
                <a:gd name="csY126" fmla="*/ 118874 h 798021"/>
                <a:gd name="csX127" fmla="*/ 256990 w 876225"/>
                <a:gd name="csY127" fmla="*/ 97070 h 798021"/>
                <a:gd name="csX128" fmla="*/ 258404 w 876225"/>
                <a:gd name="csY128" fmla="*/ 95842 h 798021"/>
                <a:gd name="csX129" fmla="*/ 296616 w 876225"/>
                <a:gd name="csY129" fmla="*/ 95842 h 798021"/>
                <a:gd name="csX130" fmla="*/ 298030 w 876225"/>
                <a:gd name="csY130" fmla="*/ 97070 h 798021"/>
                <a:gd name="csX131" fmla="*/ 302048 w 876225"/>
                <a:gd name="csY131" fmla="*/ 118874 h 798021"/>
                <a:gd name="csX132" fmla="*/ 315852 w 876225"/>
                <a:gd name="csY132" fmla="*/ 134017 h 798021"/>
                <a:gd name="csX133" fmla="*/ 346994 w 876225"/>
                <a:gd name="csY133" fmla="*/ 146965 h 798021"/>
                <a:gd name="csX134" fmla="*/ 367457 w 876225"/>
                <a:gd name="csY134" fmla="*/ 145998 h 798021"/>
                <a:gd name="csX135" fmla="*/ 385763 w 876225"/>
                <a:gd name="csY135" fmla="*/ 133348 h 798021"/>
                <a:gd name="csX136" fmla="*/ 387586 w 876225"/>
                <a:gd name="csY136" fmla="*/ 133534 h 798021"/>
                <a:gd name="csX137" fmla="*/ 414635 w 876225"/>
                <a:gd name="csY137" fmla="*/ 160583 h 798021"/>
                <a:gd name="csX138" fmla="*/ 414822 w 876225"/>
                <a:gd name="csY138" fmla="*/ 162406 h 798021"/>
                <a:gd name="csX139" fmla="*/ 402171 w 876225"/>
                <a:gd name="csY139" fmla="*/ 180712 h 798021"/>
                <a:gd name="csX140" fmla="*/ 401204 w 876225"/>
                <a:gd name="csY140" fmla="*/ 201175 h 798021"/>
                <a:gd name="csX141" fmla="*/ 414078 w 876225"/>
                <a:gd name="csY141" fmla="*/ 232317 h 798021"/>
                <a:gd name="csX142" fmla="*/ 429221 w 876225"/>
                <a:gd name="csY142" fmla="*/ 246121 h 798021"/>
                <a:gd name="csX143" fmla="*/ 451025 w 876225"/>
                <a:gd name="csY143" fmla="*/ 250139 h 798021"/>
                <a:gd name="csX144" fmla="*/ 452252 w 876225"/>
                <a:gd name="csY144" fmla="*/ 251553 h 798021"/>
                <a:gd name="csX145" fmla="*/ 452252 w 876225"/>
                <a:gd name="csY145" fmla="*/ 289765 h 798021"/>
                <a:gd name="csX146" fmla="*/ 451025 w 876225"/>
                <a:gd name="csY146" fmla="*/ 291179 h 798021"/>
                <a:gd name="csX147" fmla="*/ 429221 w 876225"/>
                <a:gd name="csY147" fmla="*/ 295197 h 798021"/>
                <a:gd name="csX148" fmla="*/ 414078 w 876225"/>
                <a:gd name="csY148" fmla="*/ 309001 h 798021"/>
                <a:gd name="csX149" fmla="*/ 401130 w 876225"/>
                <a:gd name="csY149" fmla="*/ 340143 h 798021"/>
                <a:gd name="csX150" fmla="*/ 402097 w 876225"/>
                <a:gd name="csY150" fmla="*/ 360606 h 798021"/>
                <a:gd name="csX151" fmla="*/ 414747 w 876225"/>
                <a:gd name="csY151" fmla="*/ 378912 h 798021"/>
                <a:gd name="csX152" fmla="*/ 414561 w 876225"/>
                <a:gd name="csY152" fmla="*/ 380735 h 798021"/>
                <a:gd name="csX153" fmla="*/ 387512 w 876225"/>
                <a:gd name="csY153" fmla="*/ 407785 h 798021"/>
                <a:gd name="csX154" fmla="*/ 385689 w 876225"/>
                <a:gd name="csY154" fmla="*/ 407971 h 798021"/>
                <a:gd name="csX155" fmla="*/ 367383 w 876225"/>
                <a:gd name="csY155" fmla="*/ 395320 h 798021"/>
                <a:gd name="csX156" fmla="*/ 346919 w 876225"/>
                <a:gd name="csY156" fmla="*/ 394353 h 798021"/>
                <a:gd name="csX157" fmla="*/ 315777 w 876225"/>
                <a:gd name="csY157" fmla="*/ 407301 h 798021"/>
                <a:gd name="csX158" fmla="*/ 301974 w 876225"/>
                <a:gd name="csY158" fmla="*/ 422444 h 798021"/>
                <a:gd name="csX159" fmla="*/ 297955 w 876225"/>
                <a:gd name="csY159" fmla="*/ 444248 h 798021"/>
                <a:gd name="csX160" fmla="*/ 296541 w 876225"/>
                <a:gd name="csY160" fmla="*/ 445476 h 798021"/>
                <a:gd name="csX161" fmla="*/ 258330 w 876225"/>
                <a:gd name="csY161" fmla="*/ 445476 h 798021"/>
                <a:gd name="csX162" fmla="*/ 256916 w 876225"/>
                <a:gd name="csY162" fmla="*/ 444248 h 798021"/>
                <a:gd name="csX163" fmla="*/ 252898 w 876225"/>
                <a:gd name="csY163" fmla="*/ 422444 h 798021"/>
                <a:gd name="csX164" fmla="*/ 239094 w 876225"/>
                <a:gd name="csY164" fmla="*/ 407301 h 798021"/>
                <a:gd name="csX165" fmla="*/ 207952 w 876225"/>
                <a:gd name="csY165" fmla="*/ 394353 h 798021"/>
                <a:gd name="csX166" fmla="*/ 198427 w 876225"/>
                <a:gd name="csY166" fmla="*/ 391860 h 798021"/>
                <a:gd name="csX167" fmla="*/ 187489 w 876225"/>
                <a:gd name="csY167" fmla="*/ 395283 h 798021"/>
                <a:gd name="csX168" fmla="*/ 169182 w 876225"/>
                <a:gd name="csY168" fmla="*/ 407933 h 798021"/>
                <a:gd name="csX169" fmla="*/ 167359 w 876225"/>
                <a:gd name="csY169" fmla="*/ 407747 h 798021"/>
                <a:gd name="csX170" fmla="*/ 140310 w 876225"/>
                <a:gd name="csY170" fmla="*/ 380698 h 798021"/>
                <a:gd name="csX171" fmla="*/ 140124 w 876225"/>
                <a:gd name="csY171" fmla="*/ 378875 h 798021"/>
                <a:gd name="csX172" fmla="*/ 152774 w 876225"/>
                <a:gd name="csY172" fmla="*/ 360569 h 798021"/>
                <a:gd name="csX173" fmla="*/ 153742 w 876225"/>
                <a:gd name="csY173" fmla="*/ 340105 h 798021"/>
                <a:gd name="csX174" fmla="*/ 140793 w 876225"/>
                <a:gd name="csY174" fmla="*/ 308963 h 798021"/>
                <a:gd name="csX175" fmla="*/ 125650 w 876225"/>
                <a:gd name="csY175" fmla="*/ 295160 h 798021"/>
                <a:gd name="csX176" fmla="*/ 103847 w 876225"/>
                <a:gd name="csY176" fmla="*/ 291141 h 798021"/>
                <a:gd name="csX177" fmla="*/ 102619 w 876225"/>
                <a:gd name="csY177" fmla="*/ 289728 h 798021"/>
                <a:gd name="csX178" fmla="*/ 102582 w 876225"/>
                <a:gd name="csY178" fmla="*/ 251553 h 798021"/>
                <a:gd name="csX179" fmla="*/ 277458 w 876225"/>
                <a:gd name="csY179" fmla="*/ 365968 h 798021"/>
                <a:gd name="csX180" fmla="*/ 372708 w 876225"/>
                <a:gd name="csY180" fmla="*/ 270718 h 798021"/>
                <a:gd name="csX181" fmla="*/ 277458 w 876225"/>
                <a:gd name="csY181" fmla="*/ 175468 h 798021"/>
                <a:gd name="csX182" fmla="*/ 182208 w 876225"/>
                <a:gd name="csY182" fmla="*/ 270718 h 798021"/>
                <a:gd name="csX183" fmla="*/ 277458 w 876225"/>
                <a:gd name="csY183" fmla="*/ 365968 h 798021"/>
                <a:gd name="csX184" fmla="*/ 277458 w 876225"/>
                <a:gd name="csY184" fmla="*/ 193251 h 798021"/>
                <a:gd name="csX185" fmla="*/ 354886 w 876225"/>
                <a:gd name="csY185" fmla="*/ 270679 h 798021"/>
                <a:gd name="csX186" fmla="*/ 277458 w 876225"/>
                <a:gd name="csY186" fmla="*/ 348106 h 798021"/>
                <a:gd name="csX187" fmla="*/ 200030 w 876225"/>
                <a:gd name="csY187" fmla="*/ 270679 h 798021"/>
                <a:gd name="csX188" fmla="*/ 277458 w 876225"/>
                <a:gd name="csY188" fmla="*/ 193251 h 798021"/>
                <a:gd name="csX189" fmla="*/ 524917 w 876225"/>
                <a:gd name="csY189" fmla="*/ 247760 h 798021"/>
                <a:gd name="csX190" fmla="*/ 539577 w 876225"/>
                <a:gd name="csY190" fmla="*/ 250438 h 798021"/>
                <a:gd name="csX191" fmla="*/ 549475 w 876225"/>
                <a:gd name="csY191" fmla="*/ 274251 h 798021"/>
                <a:gd name="csX192" fmla="*/ 540992 w 876225"/>
                <a:gd name="csY192" fmla="*/ 286530 h 798021"/>
                <a:gd name="csX193" fmla="*/ 542889 w 876225"/>
                <a:gd name="csY193" fmla="*/ 307403 h 798021"/>
                <a:gd name="csX194" fmla="*/ 562125 w 876225"/>
                <a:gd name="csY194" fmla="*/ 326638 h 798021"/>
                <a:gd name="csX195" fmla="*/ 582998 w 876225"/>
                <a:gd name="csY195" fmla="*/ 328536 h 798021"/>
                <a:gd name="csX196" fmla="*/ 595277 w 876225"/>
                <a:gd name="csY196" fmla="*/ 320053 h 798021"/>
                <a:gd name="csX197" fmla="*/ 619089 w 876225"/>
                <a:gd name="csY197" fmla="*/ 329950 h 798021"/>
                <a:gd name="csX198" fmla="*/ 621768 w 876225"/>
                <a:gd name="csY198" fmla="*/ 344610 h 798021"/>
                <a:gd name="csX199" fmla="*/ 637879 w 876225"/>
                <a:gd name="csY199" fmla="*/ 358042 h 798021"/>
                <a:gd name="csX200" fmla="*/ 665114 w 876225"/>
                <a:gd name="csY200" fmla="*/ 358042 h 798021"/>
                <a:gd name="csX201" fmla="*/ 681225 w 876225"/>
                <a:gd name="csY201" fmla="*/ 344610 h 798021"/>
                <a:gd name="csX202" fmla="*/ 683904 w 876225"/>
                <a:gd name="csY202" fmla="*/ 329950 h 798021"/>
                <a:gd name="csX203" fmla="*/ 707717 w 876225"/>
                <a:gd name="csY203" fmla="*/ 320053 h 798021"/>
                <a:gd name="csX204" fmla="*/ 719995 w 876225"/>
                <a:gd name="csY204" fmla="*/ 328536 h 798021"/>
                <a:gd name="csX205" fmla="*/ 740868 w 876225"/>
                <a:gd name="csY205" fmla="*/ 326638 h 798021"/>
                <a:gd name="csX206" fmla="*/ 760104 w 876225"/>
                <a:gd name="csY206" fmla="*/ 307403 h 798021"/>
                <a:gd name="csX207" fmla="*/ 762002 w 876225"/>
                <a:gd name="csY207" fmla="*/ 286530 h 798021"/>
                <a:gd name="csX208" fmla="*/ 753518 w 876225"/>
                <a:gd name="csY208" fmla="*/ 274251 h 798021"/>
                <a:gd name="csX209" fmla="*/ 763416 w 876225"/>
                <a:gd name="csY209" fmla="*/ 250438 h 798021"/>
                <a:gd name="csX210" fmla="*/ 778076 w 876225"/>
                <a:gd name="csY210" fmla="*/ 247760 h 798021"/>
                <a:gd name="csX211" fmla="*/ 791508 w 876225"/>
                <a:gd name="csY211" fmla="*/ 231649 h 798021"/>
                <a:gd name="csX212" fmla="*/ 791508 w 876225"/>
                <a:gd name="csY212" fmla="*/ 204413 h 798021"/>
                <a:gd name="csX213" fmla="*/ 778076 w 876225"/>
                <a:gd name="csY213" fmla="*/ 188303 h 798021"/>
                <a:gd name="csX214" fmla="*/ 763416 w 876225"/>
                <a:gd name="csY214" fmla="*/ 185624 h 798021"/>
                <a:gd name="csX215" fmla="*/ 753518 w 876225"/>
                <a:gd name="csY215" fmla="*/ 161811 h 798021"/>
                <a:gd name="csX216" fmla="*/ 762002 w 876225"/>
                <a:gd name="csY216" fmla="*/ 149533 h 798021"/>
                <a:gd name="csX217" fmla="*/ 760104 w 876225"/>
                <a:gd name="csY217" fmla="*/ 128659 h 798021"/>
                <a:gd name="csX218" fmla="*/ 740868 w 876225"/>
                <a:gd name="csY218" fmla="*/ 109424 h 798021"/>
                <a:gd name="csX219" fmla="*/ 719995 w 876225"/>
                <a:gd name="csY219" fmla="*/ 107526 h 798021"/>
                <a:gd name="csX220" fmla="*/ 707717 w 876225"/>
                <a:gd name="csY220" fmla="*/ 116009 h 798021"/>
                <a:gd name="csX221" fmla="*/ 683904 w 876225"/>
                <a:gd name="csY221" fmla="*/ 106112 h 798021"/>
                <a:gd name="csX222" fmla="*/ 681225 w 876225"/>
                <a:gd name="csY222" fmla="*/ 91452 h 798021"/>
                <a:gd name="csX223" fmla="*/ 665114 w 876225"/>
                <a:gd name="csY223" fmla="*/ 78020 h 798021"/>
                <a:gd name="csX224" fmla="*/ 637879 w 876225"/>
                <a:gd name="csY224" fmla="*/ 78020 h 798021"/>
                <a:gd name="csX225" fmla="*/ 621768 w 876225"/>
                <a:gd name="csY225" fmla="*/ 91452 h 798021"/>
                <a:gd name="csX226" fmla="*/ 619126 w 876225"/>
                <a:gd name="csY226" fmla="*/ 106112 h 798021"/>
                <a:gd name="csX227" fmla="*/ 595314 w 876225"/>
                <a:gd name="csY227" fmla="*/ 116009 h 798021"/>
                <a:gd name="csX228" fmla="*/ 583035 w 876225"/>
                <a:gd name="csY228" fmla="*/ 107526 h 798021"/>
                <a:gd name="csX229" fmla="*/ 562162 w 876225"/>
                <a:gd name="csY229" fmla="*/ 109424 h 798021"/>
                <a:gd name="csX230" fmla="*/ 542926 w 876225"/>
                <a:gd name="csY230" fmla="*/ 128659 h 798021"/>
                <a:gd name="csX231" fmla="*/ 541029 w 876225"/>
                <a:gd name="csY231" fmla="*/ 149533 h 798021"/>
                <a:gd name="csX232" fmla="*/ 549512 w 876225"/>
                <a:gd name="csY232" fmla="*/ 161811 h 798021"/>
                <a:gd name="csX233" fmla="*/ 539615 w 876225"/>
                <a:gd name="csY233" fmla="*/ 185624 h 798021"/>
                <a:gd name="csX234" fmla="*/ 524955 w 876225"/>
                <a:gd name="csY234" fmla="*/ 188303 h 798021"/>
                <a:gd name="csX235" fmla="*/ 511523 w 876225"/>
                <a:gd name="csY235" fmla="*/ 204413 h 798021"/>
                <a:gd name="csX236" fmla="*/ 511523 w 876225"/>
                <a:gd name="csY236" fmla="*/ 231649 h 798021"/>
                <a:gd name="csX237" fmla="*/ 524917 w 876225"/>
                <a:gd name="csY237" fmla="*/ 247760 h 798021"/>
                <a:gd name="csX238" fmla="*/ 529382 w 876225"/>
                <a:gd name="csY238" fmla="*/ 205641 h 798021"/>
                <a:gd name="csX239" fmla="*/ 543781 w 876225"/>
                <a:gd name="csY239" fmla="*/ 203074 h 798021"/>
                <a:gd name="csX240" fmla="*/ 556655 w 876225"/>
                <a:gd name="csY240" fmla="*/ 191353 h 798021"/>
                <a:gd name="csX241" fmla="*/ 565622 w 876225"/>
                <a:gd name="csY241" fmla="*/ 169736 h 798021"/>
                <a:gd name="csX242" fmla="*/ 564878 w 876225"/>
                <a:gd name="csY242" fmla="*/ 152398 h 798021"/>
                <a:gd name="csX243" fmla="*/ 556581 w 876225"/>
                <a:gd name="csY243" fmla="*/ 140380 h 798021"/>
                <a:gd name="csX244" fmla="*/ 574105 w 876225"/>
                <a:gd name="csY244" fmla="*/ 122856 h 798021"/>
                <a:gd name="csX245" fmla="*/ 586123 w 876225"/>
                <a:gd name="csY245" fmla="*/ 131153 h 798021"/>
                <a:gd name="csX246" fmla="*/ 603461 w 876225"/>
                <a:gd name="csY246" fmla="*/ 131897 h 798021"/>
                <a:gd name="csX247" fmla="*/ 625078 w 876225"/>
                <a:gd name="csY247" fmla="*/ 122930 h 798021"/>
                <a:gd name="csX248" fmla="*/ 636799 w 876225"/>
                <a:gd name="csY248" fmla="*/ 110056 h 798021"/>
                <a:gd name="csX249" fmla="*/ 639366 w 876225"/>
                <a:gd name="csY249" fmla="*/ 95657 h 798021"/>
                <a:gd name="csX250" fmla="*/ 664146 w 876225"/>
                <a:gd name="csY250" fmla="*/ 95657 h 798021"/>
                <a:gd name="csX251" fmla="*/ 666713 w 876225"/>
                <a:gd name="csY251" fmla="*/ 110056 h 798021"/>
                <a:gd name="csX252" fmla="*/ 678434 w 876225"/>
                <a:gd name="csY252" fmla="*/ 122930 h 798021"/>
                <a:gd name="csX253" fmla="*/ 700051 w 876225"/>
                <a:gd name="csY253" fmla="*/ 131897 h 798021"/>
                <a:gd name="csX254" fmla="*/ 717389 w 876225"/>
                <a:gd name="csY254" fmla="*/ 131153 h 798021"/>
                <a:gd name="csX255" fmla="*/ 729407 w 876225"/>
                <a:gd name="csY255" fmla="*/ 122856 h 798021"/>
                <a:gd name="csX256" fmla="*/ 746931 w 876225"/>
                <a:gd name="csY256" fmla="*/ 140380 h 798021"/>
                <a:gd name="csX257" fmla="*/ 738634 w 876225"/>
                <a:gd name="csY257" fmla="*/ 152398 h 798021"/>
                <a:gd name="csX258" fmla="*/ 737778 w 876225"/>
                <a:gd name="csY258" fmla="*/ 169736 h 798021"/>
                <a:gd name="csX259" fmla="*/ 746745 w 876225"/>
                <a:gd name="csY259" fmla="*/ 191353 h 798021"/>
                <a:gd name="csX260" fmla="*/ 759619 w 876225"/>
                <a:gd name="csY260" fmla="*/ 203074 h 798021"/>
                <a:gd name="csX261" fmla="*/ 774018 w 876225"/>
                <a:gd name="csY261" fmla="*/ 205641 h 798021"/>
                <a:gd name="csX262" fmla="*/ 774018 w 876225"/>
                <a:gd name="csY262" fmla="*/ 230421 h 798021"/>
                <a:gd name="csX263" fmla="*/ 759619 w 876225"/>
                <a:gd name="csY263" fmla="*/ 232988 h 798021"/>
                <a:gd name="csX264" fmla="*/ 746745 w 876225"/>
                <a:gd name="csY264" fmla="*/ 244709 h 798021"/>
                <a:gd name="csX265" fmla="*/ 737778 w 876225"/>
                <a:gd name="csY265" fmla="*/ 266326 h 798021"/>
                <a:gd name="csX266" fmla="*/ 738522 w 876225"/>
                <a:gd name="csY266" fmla="*/ 283664 h 798021"/>
                <a:gd name="csX267" fmla="*/ 746819 w 876225"/>
                <a:gd name="csY267" fmla="*/ 295682 h 798021"/>
                <a:gd name="csX268" fmla="*/ 729295 w 876225"/>
                <a:gd name="csY268" fmla="*/ 313206 h 798021"/>
                <a:gd name="csX269" fmla="*/ 717278 w 876225"/>
                <a:gd name="csY269" fmla="*/ 304909 h 798021"/>
                <a:gd name="csX270" fmla="*/ 699939 w 876225"/>
                <a:gd name="csY270" fmla="*/ 304165 h 798021"/>
                <a:gd name="csX271" fmla="*/ 678322 w 876225"/>
                <a:gd name="csY271" fmla="*/ 313132 h 798021"/>
                <a:gd name="csX272" fmla="*/ 666602 w 876225"/>
                <a:gd name="csY272" fmla="*/ 326006 h 798021"/>
                <a:gd name="csX273" fmla="*/ 664034 w 876225"/>
                <a:gd name="csY273" fmla="*/ 340405 h 798021"/>
                <a:gd name="csX274" fmla="*/ 639254 w 876225"/>
                <a:gd name="csY274" fmla="*/ 340405 h 798021"/>
                <a:gd name="csX275" fmla="*/ 636687 w 876225"/>
                <a:gd name="csY275" fmla="*/ 326117 h 798021"/>
                <a:gd name="csX276" fmla="*/ 624966 w 876225"/>
                <a:gd name="csY276" fmla="*/ 313243 h 798021"/>
                <a:gd name="csX277" fmla="*/ 603349 w 876225"/>
                <a:gd name="csY277" fmla="*/ 304276 h 798021"/>
                <a:gd name="csX278" fmla="*/ 586011 w 876225"/>
                <a:gd name="csY278" fmla="*/ 305020 h 798021"/>
                <a:gd name="csX279" fmla="*/ 573993 w 876225"/>
                <a:gd name="csY279" fmla="*/ 313318 h 798021"/>
                <a:gd name="csX280" fmla="*/ 556469 w 876225"/>
                <a:gd name="csY280" fmla="*/ 295793 h 798021"/>
                <a:gd name="csX281" fmla="*/ 564766 w 876225"/>
                <a:gd name="csY281" fmla="*/ 283776 h 798021"/>
                <a:gd name="csX282" fmla="*/ 565511 w 876225"/>
                <a:gd name="csY282" fmla="*/ 266437 h 798021"/>
                <a:gd name="csX283" fmla="*/ 556544 w 876225"/>
                <a:gd name="csY283" fmla="*/ 244820 h 798021"/>
                <a:gd name="csX284" fmla="*/ 543670 w 876225"/>
                <a:gd name="csY284" fmla="*/ 233100 h 798021"/>
                <a:gd name="csX285" fmla="*/ 529271 w 876225"/>
                <a:gd name="csY285" fmla="*/ 230533 h 798021"/>
                <a:gd name="csX286" fmla="*/ 529308 w 876225"/>
                <a:gd name="csY286" fmla="*/ 205641 h 798021"/>
                <a:gd name="csX287" fmla="*/ 651493 w 876225"/>
                <a:gd name="csY287" fmla="*/ 285190 h 798021"/>
                <a:gd name="csX288" fmla="*/ 718652 w 876225"/>
                <a:gd name="csY288" fmla="*/ 218031 h 798021"/>
                <a:gd name="csX289" fmla="*/ 651493 w 876225"/>
                <a:gd name="csY289" fmla="*/ 150872 h 798021"/>
                <a:gd name="csX290" fmla="*/ 584334 w 876225"/>
                <a:gd name="csY290" fmla="*/ 218031 h 798021"/>
                <a:gd name="csX291" fmla="*/ 651493 w 876225"/>
                <a:gd name="csY291" fmla="*/ 285190 h 798021"/>
                <a:gd name="csX292" fmla="*/ 651493 w 876225"/>
                <a:gd name="csY292" fmla="*/ 168766 h 798021"/>
                <a:gd name="csX293" fmla="*/ 700755 w 876225"/>
                <a:gd name="csY293" fmla="*/ 218028 h 798021"/>
                <a:gd name="csX294" fmla="*/ 651493 w 876225"/>
                <a:gd name="csY294" fmla="*/ 267291 h 798021"/>
                <a:gd name="csX295" fmla="*/ 602230 w 876225"/>
                <a:gd name="csY295" fmla="*/ 218028 h 798021"/>
                <a:gd name="csX296" fmla="*/ 651493 w 876225"/>
                <a:gd name="csY296" fmla="*/ 168766 h 7980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</a:cxnLst>
              <a:rect l="l" t="t" r="r" b="b"/>
              <a:pathLst>
                <a:path w="876225" h="798021">
                  <a:moveTo>
                    <a:pt x="831544" y="0"/>
                  </a:moveTo>
                  <a:lnTo>
                    <a:pt x="44760" y="0"/>
                  </a:lnTo>
                  <a:cubicBezTo>
                    <a:pt x="20092" y="0"/>
                    <a:pt x="0" y="20092"/>
                    <a:pt x="0" y="44760"/>
                  </a:cubicBezTo>
                  <a:lnTo>
                    <a:pt x="0" y="573588"/>
                  </a:lnTo>
                  <a:cubicBezTo>
                    <a:pt x="0" y="598256"/>
                    <a:pt x="20092" y="618273"/>
                    <a:pt x="44686" y="618273"/>
                  </a:cubicBezTo>
                  <a:lnTo>
                    <a:pt x="322806" y="618273"/>
                  </a:lnTo>
                  <a:lnTo>
                    <a:pt x="296612" y="733431"/>
                  </a:lnTo>
                  <a:lnTo>
                    <a:pt x="259070" y="733431"/>
                  </a:lnTo>
                  <a:cubicBezTo>
                    <a:pt x="246196" y="733431"/>
                    <a:pt x="235816" y="743811"/>
                    <a:pt x="235816" y="756685"/>
                  </a:cubicBezTo>
                  <a:lnTo>
                    <a:pt x="235816" y="774767"/>
                  </a:lnTo>
                  <a:cubicBezTo>
                    <a:pt x="235816" y="787641"/>
                    <a:pt x="246196" y="798022"/>
                    <a:pt x="259070" y="798022"/>
                  </a:cubicBezTo>
                  <a:lnTo>
                    <a:pt x="617230" y="798022"/>
                  </a:lnTo>
                  <a:cubicBezTo>
                    <a:pt x="630104" y="798022"/>
                    <a:pt x="640484" y="787641"/>
                    <a:pt x="640484" y="774767"/>
                  </a:cubicBezTo>
                  <a:lnTo>
                    <a:pt x="640484" y="756685"/>
                  </a:lnTo>
                  <a:cubicBezTo>
                    <a:pt x="640484" y="743811"/>
                    <a:pt x="630104" y="733431"/>
                    <a:pt x="617230" y="733431"/>
                  </a:cubicBezTo>
                  <a:lnTo>
                    <a:pt x="579688" y="733431"/>
                  </a:lnTo>
                  <a:lnTo>
                    <a:pt x="553420" y="618273"/>
                  </a:lnTo>
                  <a:lnTo>
                    <a:pt x="831540" y="618273"/>
                  </a:lnTo>
                  <a:cubicBezTo>
                    <a:pt x="856208" y="618273"/>
                    <a:pt x="876226" y="598181"/>
                    <a:pt x="876226" y="573588"/>
                  </a:cubicBezTo>
                  <a:lnTo>
                    <a:pt x="876188" y="44760"/>
                  </a:lnTo>
                  <a:cubicBezTo>
                    <a:pt x="876300" y="20092"/>
                    <a:pt x="856208" y="0"/>
                    <a:pt x="831540" y="0"/>
                  </a:cubicBezTo>
                  <a:close/>
                  <a:moveTo>
                    <a:pt x="44760" y="17897"/>
                  </a:moveTo>
                  <a:lnTo>
                    <a:pt x="831544" y="17897"/>
                  </a:lnTo>
                  <a:cubicBezTo>
                    <a:pt x="846315" y="17897"/>
                    <a:pt x="858407" y="29914"/>
                    <a:pt x="858407" y="44760"/>
                  </a:cubicBezTo>
                  <a:lnTo>
                    <a:pt x="858407" y="523505"/>
                  </a:lnTo>
                  <a:lnTo>
                    <a:pt x="17902" y="523505"/>
                  </a:lnTo>
                  <a:lnTo>
                    <a:pt x="17902" y="44760"/>
                  </a:lnTo>
                  <a:cubicBezTo>
                    <a:pt x="17902" y="29914"/>
                    <a:pt x="29920" y="17897"/>
                    <a:pt x="44766" y="17897"/>
                  </a:cubicBezTo>
                  <a:close/>
                  <a:moveTo>
                    <a:pt x="622546" y="756675"/>
                  </a:moveTo>
                  <a:lnTo>
                    <a:pt x="622546" y="774757"/>
                  </a:lnTo>
                  <a:cubicBezTo>
                    <a:pt x="622546" y="777696"/>
                    <a:pt x="620165" y="780077"/>
                    <a:pt x="617226" y="780077"/>
                  </a:cubicBezTo>
                  <a:lnTo>
                    <a:pt x="259067" y="780115"/>
                  </a:lnTo>
                  <a:cubicBezTo>
                    <a:pt x="256127" y="780115"/>
                    <a:pt x="253746" y="777733"/>
                    <a:pt x="253746" y="774794"/>
                  </a:cubicBezTo>
                  <a:lnTo>
                    <a:pt x="253746" y="756712"/>
                  </a:lnTo>
                  <a:cubicBezTo>
                    <a:pt x="253746" y="753773"/>
                    <a:pt x="256127" y="751391"/>
                    <a:pt x="259067" y="751391"/>
                  </a:cubicBezTo>
                  <a:lnTo>
                    <a:pt x="617226" y="751391"/>
                  </a:lnTo>
                  <a:cubicBezTo>
                    <a:pt x="620165" y="751317"/>
                    <a:pt x="622546" y="753698"/>
                    <a:pt x="622546" y="756675"/>
                  </a:cubicBezTo>
                  <a:close/>
                  <a:moveTo>
                    <a:pt x="561304" y="733420"/>
                  </a:moveTo>
                  <a:lnTo>
                    <a:pt x="314997" y="733420"/>
                  </a:lnTo>
                  <a:lnTo>
                    <a:pt x="341190" y="618263"/>
                  </a:lnTo>
                  <a:lnTo>
                    <a:pt x="535043" y="618263"/>
                  </a:lnTo>
                  <a:close/>
                  <a:moveTo>
                    <a:pt x="831537" y="600366"/>
                  </a:moveTo>
                  <a:lnTo>
                    <a:pt x="44753" y="600366"/>
                  </a:lnTo>
                  <a:cubicBezTo>
                    <a:pt x="29982" y="600366"/>
                    <a:pt x="17890" y="588348"/>
                    <a:pt x="17890" y="573502"/>
                  </a:cubicBezTo>
                  <a:lnTo>
                    <a:pt x="17890" y="541318"/>
                  </a:lnTo>
                  <a:lnTo>
                    <a:pt x="858357" y="541318"/>
                  </a:lnTo>
                  <a:lnTo>
                    <a:pt x="858357" y="573502"/>
                  </a:lnTo>
                  <a:cubicBezTo>
                    <a:pt x="858394" y="588348"/>
                    <a:pt x="846376" y="600366"/>
                    <a:pt x="831531" y="600366"/>
                  </a:cubicBezTo>
                  <a:close/>
                  <a:moveTo>
                    <a:pt x="100684" y="308815"/>
                  </a:moveTo>
                  <a:lnTo>
                    <a:pt x="122488" y="312833"/>
                  </a:lnTo>
                  <a:cubicBezTo>
                    <a:pt x="123157" y="312945"/>
                    <a:pt x="123455" y="313205"/>
                    <a:pt x="123641" y="313875"/>
                  </a:cubicBezTo>
                  <a:cubicBezTo>
                    <a:pt x="127064" y="326078"/>
                    <a:pt x="131938" y="337873"/>
                    <a:pt x="138226" y="348924"/>
                  </a:cubicBezTo>
                  <a:cubicBezTo>
                    <a:pt x="138523" y="349482"/>
                    <a:pt x="138523" y="349966"/>
                    <a:pt x="138114" y="350450"/>
                  </a:cubicBezTo>
                  <a:lnTo>
                    <a:pt x="125464" y="368756"/>
                  </a:lnTo>
                  <a:cubicBezTo>
                    <a:pt x="120143" y="376458"/>
                    <a:pt x="121074" y="386838"/>
                    <a:pt x="127659" y="393424"/>
                  </a:cubicBezTo>
                  <a:lnTo>
                    <a:pt x="154708" y="420473"/>
                  </a:lnTo>
                  <a:cubicBezTo>
                    <a:pt x="161294" y="427058"/>
                    <a:pt x="171674" y="427989"/>
                    <a:pt x="179376" y="422668"/>
                  </a:cubicBezTo>
                  <a:lnTo>
                    <a:pt x="197682" y="410018"/>
                  </a:lnTo>
                  <a:cubicBezTo>
                    <a:pt x="198240" y="409646"/>
                    <a:pt x="198650" y="409646"/>
                    <a:pt x="199208" y="409906"/>
                  </a:cubicBezTo>
                  <a:cubicBezTo>
                    <a:pt x="210259" y="416083"/>
                    <a:pt x="222053" y="421069"/>
                    <a:pt x="234257" y="424491"/>
                  </a:cubicBezTo>
                  <a:cubicBezTo>
                    <a:pt x="234927" y="424677"/>
                    <a:pt x="235224" y="424975"/>
                    <a:pt x="235299" y="425644"/>
                  </a:cubicBezTo>
                  <a:lnTo>
                    <a:pt x="239317" y="447448"/>
                  </a:lnTo>
                  <a:cubicBezTo>
                    <a:pt x="241029" y="456675"/>
                    <a:pt x="249028" y="463373"/>
                    <a:pt x="258367" y="463373"/>
                  </a:cubicBezTo>
                  <a:lnTo>
                    <a:pt x="296579" y="463373"/>
                  </a:lnTo>
                  <a:cubicBezTo>
                    <a:pt x="305918" y="463373"/>
                    <a:pt x="313917" y="456713"/>
                    <a:pt x="315629" y="447448"/>
                  </a:cubicBezTo>
                  <a:lnTo>
                    <a:pt x="319647" y="425644"/>
                  </a:lnTo>
                  <a:cubicBezTo>
                    <a:pt x="319759" y="424975"/>
                    <a:pt x="320019" y="424677"/>
                    <a:pt x="320689" y="424491"/>
                  </a:cubicBezTo>
                  <a:cubicBezTo>
                    <a:pt x="332892" y="421068"/>
                    <a:pt x="344687" y="416194"/>
                    <a:pt x="355738" y="409906"/>
                  </a:cubicBezTo>
                  <a:cubicBezTo>
                    <a:pt x="356296" y="409609"/>
                    <a:pt x="356780" y="409609"/>
                    <a:pt x="357264" y="410018"/>
                  </a:cubicBezTo>
                  <a:lnTo>
                    <a:pt x="375570" y="422668"/>
                  </a:lnTo>
                  <a:cubicBezTo>
                    <a:pt x="383271" y="427989"/>
                    <a:pt x="393652" y="427058"/>
                    <a:pt x="400237" y="420473"/>
                  </a:cubicBezTo>
                  <a:lnTo>
                    <a:pt x="427287" y="393424"/>
                  </a:lnTo>
                  <a:cubicBezTo>
                    <a:pt x="433872" y="386838"/>
                    <a:pt x="434802" y="376458"/>
                    <a:pt x="429482" y="368756"/>
                  </a:cubicBezTo>
                  <a:lnTo>
                    <a:pt x="416832" y="350450"/>
                  </a:lnTo>
                  <a:cubicBezTo>
                    <a:pt x="416460" y="349892"/>
                    <a:pt x="416460" y="349482"/>
                    <a:pt x="416720" y="348924"/>
                  </a:cubicBezTo>
                  <a:cubicBezTo>
                    <a:pt x="422896" y="337873"/>
                    <a:pt x="427882" y="326079"/>
                    <a:pt x="431305" y="313875"/>
                  </a:cubicBezTo>
                  <a:cubicBezTo>
                    <a:pt x="431491" y="313205"/>
                    <a:pt x="431788" y="312908"/>
                    <a:pt x="432458" y="312833"/>
                  </a:cubicBezTo>
                  <a:lnTo>
                    <a:pt x="454262" y="308815"/>
                  </a:lnTo>
                  <a:cubicBezTo>
                    <a:pt x="463489" y="307103"/>
                    <a:pt x="470187" y="299104"/>
                    <a:pt x="470187" y="289765"/>
                  </a:cubicBezTo>
                  <a:lnTo>
                    <a:pt x="470187" y="251553"/>
                  </a:lnTo>
                  <a:cubicBezTo>
                    <a:pt x="470187" y="242214"/>
                    <a:pt x="463527" y="234215"/>
                    <a:pt x="454262" y="232503"/>
                  </a:cubicBezTo>
                  <a:lnTo>
                    <a:pt x="432458" y="228485"/>
                  </a:lnTo>
                  <a:cubicBezTo>
                    <a:pt x="431788" y="228373"/>
                    <a:pt x="431491" y="228113"/>
                    <a:pt x="431305" y="227443"/>
                  </a:cubicBezTo>
                  <a:cubicBezTo>
                    <a:pt x="427882" y="215240"/>
                    <a:pt x="423008" y="203445"/>
                    <a:pt x="416720" y="192394"/>
                  </a:cubicBezTo>
                  <a:cubicBezTo>
                    <a:pt x="416422" y="191836"/>
                    <a:pt x="416422" y="191352"/>
                    <a:pt x="416832" y="190868"/>
                  </a:cubicBezTo>
                  <a:lnTo>
                    <a:pt x="429482" y="172562"/>
                  </a:lnTo>
                  <a:cubicBezTo>
                    <a:pt x="434802" y="164861"/>
                    <a:pt x="433872" y="154480"/>
                    <a:pt x="427287" y="147894"/>
                  </a:cubicBezTo>
                  <a:lnTo>
                    <a:pt x="400237" y="120845"/>
                  </a:lnTo>
                  <a:cubicBezTo>
                    <a:pt x="393652" y="114260"/>
                    <a:pt x="383272" y="113330"/>
                    <a:pt x="375570" y="118650"/>
                  </a:cubicBezTo>
                  <a:lnTo>
                    <a:pt x="357189" y="131337"/>
                  </a:lnTo>
                  <a:cubicBezTo>
                    <a:pt x="356631" y="131710"/>
                    <a:pt x="356222" y="131710"/>
                    <a:pt x="355664" y="131449"/>
                  </a:cubicBezTo>
                  <a:cubicBezTo>
                    <a:pt x="344613" y="125273"/>
                    <a:pt x="332819" y="120287"/>
                    <a:pt x="320615" y="116864"/>
                  </a:cubicBezTo>
                  <a:cubicBezTo>
                    <a:pt x="319945" y="116678"/>
                    <a:pt x="319647" y="116381"/>
                    <a:pt x="319573" y="115711"/>
                  </a:cubicBezTo>
                  <a:lnTo>
                    <a:pt x="315554" y="93907"/>
                  </a:lnTo>
                  <a:cubicBezTo>
                    <a:pt x="313843" y="84680"/>
                    <a:pt x="305844" y="77982"/>
                    <a:pt x="296504" y="77982"/>
                  </a:cubicBezTo>
                  <a:lnTo>
                    <a:pt x="258293" y="77982"/>
                  </a:lnTo>
                  <a:cubicBezTo>
                    <a:pt x="248954" y="77982"/>
                    <a:pt x="240955" y="84643"/>
                    <a:pt x="239243" y="93907"/>
                  </a:cubicBezTo>
                  <a:lnTo>
                    <a:pt x="235224" y="115711"/>
                  </a:lnTo>
                  <a:cubicBezTo>
                    <a:pt x="235113" y="116381"/>
                    <a:pt x="234852" y="116678"/>
                    <a:pt x="234183" y="116864"/>
                  </a:cubicBezTo>
                  <a:cubicBezTo>
                    <a:pt x="221979" y="120288"/>
                    <a:pt x="210184" y="125162"/>
                    <a:pt x="199134" y="131449"/>
                  </a:cubicBezTo>
                  <a:cubicBezTo>
                    <a:pt x="198575" y="131747"/>
                    <a:pt x="198092" y="131747"/>
                    <a:pt x="197608" y="131337"/>
                  </a:cubicBezTo>
                  <a:lnTo>
                    <a:pt x="179302" y="118687"/>
                  </a:lnTo>
                  <a:cubicBezTo>
                    <a:pt x="171600" y="113367"/>
                    <a:pt x="161220" y="114297"/>
                    <a:pt x="154634" y="120883"/>
                  </a:cubicBezTo>
                  <a:lnTo>
                    <a:pt x="127585" y="147932"/>
                  </a:lnTo>
                  <a:cubicBezTo>
                    <a:pt x="120999" y="154517"/>
                    <a:pt x="120069" y="164898"/>
                    <a:pt x="125390" y="172599"/>
                  </a:cubicBezTo>
                  <a:lnTo>
                    <a:pt x="138040" y="190906"/>
                  </a:lnTo>
                  <a:cubicBezTo>
                    <a:pt x="138412" y="191464"/>
                    <a:pt x="138412" y="191873"/>
                    <a:pt x="138152" y="192431"/>
                  </a:cubicBezTo>
                  <a:cubicBezTo>
                    <a:pt x="131975" y="203482"/>
                    <a:pt x="126989" y="215276"/>
                    <a:pt x="123567" y="227480"/>
                  </a:cubicBezTo>
                  <a:cubicBezTo>
                    <a:pt x="123381" y="228150"/>
                    <a:pt x="123083" y="228448"/>
                    <a:pt x="122413" y="228522"/>
                  </a:cubicBezTo>
                  <a:lnTo>
                    <a:pt x="100610" y="232540"/>
                  </a:lnTo>
                  <a:cubicBezTo>
                    <a:pt x="91382" y="234252"/>
                    <a:pt x="84685" y="242251"/>
                    <a:pt x="84685" y="251590"/>
                  </a:cubicBezTo>
                  <a:lnTo>
                    <a:pt x="84685" y="289802"/>
                  </a:lnTo>
                  <a:cubicBezTo>
                    <a:pt x="84759" y="299178"/>
                    <a:pt x="91457" y="307177"/>
                    <a:pt x="100684" y="308815"/>
                  </a:cubicBezTo>
                  <a:close/>
                  <a:moveTo>
                    <a:pt x="102693" y="251553"/>
                  </a:moveTo>
                  <a:cubicBezTo>
                    <a:pt x="102693" y="250809"/>
                    <a:pt x="103177" y="250214"/>
                    <a:pt x="103921" y="250139"/>
                  </a:cubicBezTo>
                  <a:lnTo>
                    <a:pt x="125725" y="246121"/>
                  </a:lnTo>
                  <a:cubicBezTo>
                    <a:pt x="133055" y="244782"/>
                    <a:pt x="138859" y="239461"/>
                    <a:pt x="140868" y="232317"/>
                  </a:cubicBezTo>
                  <a:cubicBezTo>
                    <a:pt x="143919" y="221453"/>
                    <a:pt x="148197" y="210998"/>
                    <a:pt x="153816" y="201175"/>
                  </a:cubicBezTo>
                  <a:cubicBezTo>
                    <a:pt x="157425" y="194701"/>
                    <a:pt x="157165" y="186776"/>
                    <a:pt x="152849" y="180712"/>
                  </a:cubicBezTo>
                  <a:lnTo>
                    <a:pt x="140198" y="162406"/>
                  </a:lnTo>
                  <a:cubicBezTo>
                    <a:pt x="139826" y="161848"/>
                    <a:pt x="139826" y="161066"/>
                    <a:pt x="140384" y="160583"/>
                  </a:cubicBezTo>
                  <a:lnTo>
                    <a:pt x="167434" y="133534"/>
                  </a:lnTo>
                  <a:cubicBezTo>
                    <a:pt x="167992" y="132975"/>
                    <a:pt x="168661" y="132975"/>
                    <a:pt x="169257" y="133348"/>
                  </a:cubicBezTo>
                  <a:lnTo>
                    <a:pt x="187563" y="145998"/>
                  </a:lnTo>
                  <a:cubicBezTo>
                    <a:pt x="193665" y="150277"/>
                    <a:pt x="201553" y="150649"/>
                    <a:pt x="208026" y="146965"/>
                  </a:cubicBezTo>
                  <a:cubicBezTo>
                    <a:pt x="217848" y="141458"/>
                    <a:pt x="228304" y="137068"/>
                    <a:pt x="239168" y="134017"/>
                  </a:cubicBezTo>
                  <a:cubicBezTo>
                    <a:pt x="246312" y="132008"/>
                    <a:pt x="251633" y="126203"/>
                    <a:pt x="252972" y="118874"/>
                  </a:cubicBezTo>
                  <a:lnTo>
                    <a:pt x="256990" y="97070"/>
                  </a:lnTo>
                  <a:cubicBezTo>
                    <a:pt x="257102" y="96326"/>
                    <a:pt x="257660" y="95842"/>
                    <a:pt x="258404" y="95842"/>
                  </a:cubicBezTo>
                  <a:lnTo>
                    <a:pt x="296616" y="95842"/>
                  </a:lnTo>
                  <a:cubicBezTo>
                    <a:pt x="297360" y="95842"/>
                    <a:pt x="297955" y="96326"/>
                    <a:pt x="298030" y="97070"/>
                  </a:cubicBezTo>
                  <a:lnTo>
                    <a:pt x="302048" y="118874"/>
                  </a:lnTo>
                  <a:cubicBezTo>
                    <a:pt x="303387" y="126204"/>
                    <a:pt x="308708" y="132008"/>
                    <a:pt x="315852" y="134017"/>
                  </a:cubicBezTo>
                  <a:cubicBezTo>
                    <a:pt x="326716" y="137068"/>
                    <a:pt x="337171" y="141347"/>
                    <a:pt x="346994" y="146965"/>
                  </a:cubicBezTo>
                  <a:cubicBezTo>
                    <a:pt x="353468" y="150574"/>
                    <a:pt x="361393" y="150314"/>
                    <a:pt x="367457" y="145998"/>
                  </a:cubicBezTo>
                  <a:lnTo>
                    <a:pt x="385763" y="133348"/>
                  </a:lnTo>
                  <a:cubicBezTo>
                    <a:pt x="386321" y="132975"/>
                    <a:pt x="387103" y="132975"/>
                    <a:pt x="387586" y="133534"/>
                  </a:cubicBezTo>
                  <a:lnTo>
                    <a:pt x="414635" y="160583"/>
                  </a:lnTo>
                  <a:cubicBezTo>
                    <a:pt x="415194" y="161141"/>
                    <a:pt x="415194" y="161811"/>
                    <a:pt x="414822" y="162406"/>
                  </a:cubicBezTo>
                  <a:lnTo>
                    <a:pt x="402171" y="180712"/>
                  </a:lnTo>
                  <a:cubicBezTo>
                    <a:pt x="397893" y="186814"/>
                    <a:pt x="397595" y="194702"/>
                    <a:pt x="401204" y="201175"/>
                  </a:cubicBezTo>
                  <a:cubicBezTo>
                    <a:pt x="406711" y="210998"/>
                    <a:pt x="411101" y="221453"/>
                    <a:pt x="414078" y="232317"/>
                  </a:cubicBezTo>
                  <a:cubicBezTo>
                    <a:pt x="416087" y="239461"/>
                    <a:pt x="421891" y="244782"/>
                    <a:pt x="429221" y="246121"/>
                  </a:cubicBezTo>
                  <a:lnTo>
                    <a:pt x="451025" y="250139"/>
                  </a:lnTo>
                  <a:cubicBezTo>
                    <a:pt x="451769" y="250251"/>
                    <a:pt x="452252" y="250809"/>
                    <a:pt x="452252" y="251553"/>
                  </a:cubicBezTo>
                  <a:lnTo>
                    <a:pt x="452252" y="289765"/>
                  </a:lnTo>
                  <a:cubicBezTo>
                    <a:pt x="452252" y="290509"/>
                    <a:pt x="451769" y="291104"/>
                    <a:pt x="451025" y="291179"/>
                  </a:cubicBezTo>
                  <a:lnTo>
                    <a:pt x="429221" y="295197"/>
                  </a:lnTo>
                  <a:cubicBezTo>
                    <a:pt x="421891" y="296537"/>
                    <a:pt x="416087" y="301857"/>
                    <a:pt x="414078" y="309001"/>
                  </a:cubicBezTo>
                  <a:cubicBezTo>
                    <a:pt x="411027" y="319865"/>
                    <a:pt x="406748" y="330320"/>
                    <a:pt x="401130" y="340143"/>
                  </a:cubicBezTo>
                  <a:cubicBezTo>
                    <a:pt x="397521" y="346617"/>
                    <a:pt x="397781" y="354542"/>
                    <a:pt x="402097" y="360606"/>
                  </a:cubicBezTo>
                  <a:lnTo>
                    <a:pt x="414747" y="378912"/>
                  </a:lnTo>
                  <a:cubicBezTo>
                    <a:pt x="415119" y="379470"/>
                    <a:pt x="415119" y="380252"/>
                    <a:pt x="414561" y="380735"/>
                  </a:cubicBezTo>
                  <a:lnTo>
                    <a:pt x="387512" y="407785"/>
                  </a:lnTo>
                  <a:cubicBezTo>
                    <a:pt x="386954" y="408343"/>
                    <a:pt x="386284" y="408343"/>
                    <a:pt x="385689" y="407971"/>
                  </a:cubicBezTo>
                  <a:lnTo>
                    <a:pt x="367383" y="395320"/>
                  </a:lnTo>
                  <a:cubicBezTo>
                    <a:pt x="361281" y="391042"/>
                    <a:pt x="353392" y="390744"/>
                    <a:pt x="346919" y="394353"/>
                  </a:cubicBezTo>
                  <a:cubicBezTo>
                    <a:pt x="337097" y="399860"/>
                    <a:pt x="326642" y="404250"/>
                    <a:pt x="315777" y="407301"/>
                  </a:cubicBezTo>
                  <a:cubicBezTo>
                    <a:pt x="308634" y="409311"/>
                    <a:pt x="303313" y="415115"/>
                    <a:pt x="301974" y="422444"/>
                  </a:cubicBezTo>
                  <a:lnTo>
                    <a:pt x="297955" y="444248"/>
                  </a:lnTo>
                  <a:cubicBezTo>
                    <a:pt x="297844" y="444992"/>
                    <a:pt x="297286" y="445476"/>
                    <a:pt x="296541" y="445476"/>
                  </a:cubicBezTo>
                  <a:lnTo>
                    <a:pt x="258330" y="445476"/>
                  </a:lnTo>
                  <a:cubicBezTo>
                    <a:pt x="257586" y="445476"/>
                    <a:pt x="256991" y="444992"/>
                    <a:pt x="256916" y="444248"/>
                  </a:cubicBezTo>
                  <a:lnTo>
                    <a:pt x="252898" y="422444"/>
                  </a:lnTo>
                  <a:cubicBezTo>
                    <a:pt x="251558" y="415114"/>
                    <a:pt x="246238" y="409310"/>
                    <a:pt x="239094" y="407301"/>
                  </a:cubicBezTo>
                  <a:cubicBezTo>
                    <a:pt x="228230" y="404250"/>
                    <a:pt x="217774" y="399972"/>
                    <a:pt x="207952" y="394353"/>
                  </a:cubicBezTo>
                  <a:cubicBezTo>
                    <a:pt x="205013" y="392641"/>
                    <a:pt x="201664" y="391860"/>
                    <a:pt x="198427" y="391860"/>
                  </a:cubicBezTo>
                  <a:cubicBezTo>
                    <a:pt x="194632" y="391860"/>
                    <a:pt x="190725" y="393014"/>
                    <a:pt x="187489" y="395283"/>
                  </a:cubicBezTo>
                  <a:lnTo>
                    <a:pt x="169182" y="407933"/>
                  </a:lnTo>
                  <a:cubicBezTo>
                    <a:pt x="168624" y="408305"/>
                    <a:pt x="167843" y="408305"/>
                    <a:pt x="167359" y="407747"/>
                  </a:cubicBezTo>
                  <a:lnTo>
                    <a:pt x="140310" y="380698"/>
                  </a:lnTo>
                  <a:cubicBezTo>
                    <a:pt x="139752" y="380140"/>
                    <a:pt x="139752" y="379470"/>
                    <a:pt x="140124" y="378875"/>
                  </a:cubicBezTo>
                  <a:lnTo>
                    <a:pt x="152774" y="360569"/>
                  </a:lnTo>
                  <a:cubicBezTo>
                    <a:pt x="157053" y="354467"/>
                    <a:pt x="157351" y="346579"/>
                    <a:pt x="153742" y="340105"/>
                  </a:cubicBezTo>
                  <a:cubicBezTo>
                    <a:pt x="148235" y="330283"/>
                    <a:pt x="143844" y="319828"/>
                    <a:pt x="140793" y="308963"/>
                  </a:cubicBezTo>
                  <a:cubicBezTo>
                    <a:pt x="138784" y="301820"/>
                    <a:pt x="132980" y="296499"/>
                    <a:pt x="125650" y="295160"/>
                  </a:cubicBezTo>
                  <a:lnTo>
                    <a:pt x="103847" y="291141"/>
                  </a:lnTo>
                  <a:cubicBezTo>
                    <a:pt x="103103" y="291030"/>
                    <a:pt x="102619" y="290472"/>
                    <a:pt x="102619" y="289728"/>
                  </a:cubicBezTo>
                  <a:lnTo>
                    <a:pt x="102582" y="251553"/>
                  </a:lnTo>
                  <a:close/>
                  <a:moveTo>
                    <a:pt x="277458" y="365968"/>
                  </a:moveTo>
                  <a:cubicBezTo>
                    <a:pt x="330031" y="365968"/>
                    <a:pt x="372708" y="323217"/>
                    <a:pt x="372708" y="270718"/>
                  </a:cubicBezTo>
                  <a:cubicBezTo>
                    <a:pt x="372708" y="218144"/>
                    <a:pt x="329957" y="175468"/>
                    <a:pt x="277458" y="175468"/>
                  </a:cubicBezTo>
                  <a:cubicBezTo>
                    <a:pt x="224885" y="175468"/>
                    <a:pt x="182208" y="218219"/>
                    <a:pt x="182208" y="270718"/>
                  </a:cubicBezTo>
                  <a:cubicBezTo>
                    <a:pt x="182134" y="323179"/>
                    <a:pt x="224885" y="365968"/>
                    <a:pt x="277458" y="365968"/>
                  </a:cubicBezTo>
                  <a:close/>
                  <a:moveTo>
                    <a:pt x="277458" y="193251"/>
                  </a:moveTo>
                  <a:cubicBezTo>
                    <a:pt x="320135" y="193251"/>
                    <a:pt x="354886" y="228002"/>
                    <a:pt x="354886" y="270679"/>
                  </a:cubicBezTo>
                  <a:cubicBezTo>
                    <a:pt x="354886" y="313355"/>
                    <a:pt x="320135" y="348106"/>
                    <a:pt x="277458" y="348106"/>
                  </a:cubicBezTo>
                  <a:cubicBezTo>
                    <a:pt x="234781" y="348106"/>
                    <a:pt x="200030" y="313355"/>
                    <a:pt x="200030" y="270679"/>
                  </a:cubicBezTo>
                  <a:cubicBezTo>
                    <a:pt x="200030" y="228039"/>
                    <a:pt x="234707" y="193251"/>
                    <a:pt x="277458" y="193251"/>
                  </a:cubicBezTo>
                  <a:close/>
                  <a:moveTo>
                    <a:pt x="524917" y="247760"/>
                  </a:moveTo>
                  <a:lnTo>
                    <a:pt x="539577" y="250438"/>
                  </a:lnTo>
                  <a:cubicBezTo>
                    <a:pt x="541959" y="258736"/>
                    <a:pt x="545307" y="266735"/>
                    <a:pt x="549475" y="274251"/>
                  </a:cubicBezTo>
                  <a:lnTo>
                    <a:pt x="540992" y="286530"/>
                  </a:lnTo>
                  <a:cubicBezTo>
                    <a:pt x="536527" y="293004"/>
                    <a:pt x="537271" y="301785"/>
                    <a:pt x="542889" y="307403"/>
                  </a:cubicBezTo>
                  <a:lnTo>
                    <a:pt x="562125" y="326638"/>
                  </a:lnTo>
                  <a:cubicBezTo>
                    <a:pt x="567743" y="332257"/>
                    <a:pt x="576524" y="333038"/>
                    <a:pt x="582998" y="328536"/>
                  </a:cubicBezTo>
                  <a:lnTo>
                    <a:pt x="595277" y="320053"/>
                  </a:lnTo>
                  <a:cubicBezTo>
                    <a:pt x="602793" y="324257"/>
                    <a:pt x="610792" y="327569"/>
                    <a:pt x="619089" y="329950"/>
                  </a:cubicBezTo>
                  <a:lnTo>
                    <a:pt x="621768" y="344610"/>
                  </a:lnTo>
                  <a:cubicBezTo>
                    <a:pt x="623182" y="352424"/>
                    <a:pt x="629954" y="358042"/>
                    <a:pt x="637879" y="358042"/>
                  </a:cubicBezTo>
                  <a:lnTo>
                    <a:pt x="665114" y="358042"/>
                  </a:lnTo>
                  <a:cubicBezTo>
                    <a:pt x="673002" y="358042"/>
                    <a:pt x="679774" y="352424"/>
                    <a:pt x="681225" y="344610"/>
                  </a:cubicBezTo>
                  <a:lnTo>
                    <a:pt x="683904" y="329950"/>
                  </a:lnTo>
                  <a:cubicBezTo>
                    <a:pt x="692201" y="327569"/>
                    <a:pt x="700200" y="324220"/>
                    <a:pt x="707717" y="320053"/>
                  </a:cubicBezTo>
                  <a:lnTo>
                    <a:pt x="719995" y="328536"/>
                  </a:lnTo>
                  <a:cubicBezTo>
                    <a:pt x="726469" y="333001"/>
                    <a:pt x="735325" y="332257"/>
                    <a:pt x="740868" y="326638"/>
                  </a:cubicBezTo>
                  <a:lnTo>
                    <a:pt x="760104" y="307403"/>
                  </a:lnTo>
                  <a:cubicBezTo>
                    <a:pt x="765722" y="301784"/>
                    <a:pt x="766504" y="293004"/>
                    <a:pt x="762002" y="286530"/>
                  </a:cubicBezTo>
                  <a:lnTo>
                    <a:pt x="753518" y="274251"/>
                  </a:lnTo>
                  <a:cubicBezTo>
                    <a:pt x="757723" y="266735"/>
                    <a:pt x="761034" y="258736"/>
                    <a:pt x="763416" y="250438"/>
                  </a:cubicBezTo>
                  <a:lnTo>
                    <a:pt x="778076" y="247760"/>
                  </a:lnTo>
                  <a:cubicBezTo>
                    <a:pt x="785889" y="246346"/>
                    <a:pt x="791508" y="239574"/>
                    <a:pt x="791508" y="231649"/>
                  </a:cubicBezTo>
                  <a:lnTo>
                    <a:pt x="791508" y="204413"/>
                  </a:lnTo>
                  <a:cubicBezTo>
                    <a:pt x="791508" y="196525"/>
                    <a:pt x="785890" y="189753"/>
                    <a:pt x="778076" y="188303"/>
                  </a:cubicBezTo>
                  <a:lnTo>
                    <a:pt x="763416" y="185624"/>
                  </a:lnTo>
                  <a:cubicBezTo>
                    <a:pt x="761035" y="177327"/>
                    <a:pt x="757686" y="169327"/>
                    <a:pt x="753518" y="161811"/>
                  </a:cubicBezTo>
                  <a:lnTo>
                    <a:pt x="762002" y="149533"/>
                  </a:lnTo>
                  <a:cubicBezTo>
                    <a:pt x="766466" y="143058"/>
                    <a:pt x="765722" y="134203"/>
                    <a:pt x="760104" y="128659"/>
                  </a:cubicBezTo>
                  <a:lnTo>
                    <a:pt x="740868" y="109424"/>
                  </a:lnTo>
                  <a:cubicBezTo>
                    <a:pt x="735250" y="103805"/>
                    <a:pt x="726469" y="103024"/>
                    <a:pt x="719995" y="107526"/>
                  </a:cubicBezTo>
                  <a:lnTo>
                    <a:pt x="707717" y="116009"/>
                  </a:lnTo>
                  <a:cubicBezTo>
                    <a:pt x="700201" y="111805"/>
                    <a:pt x="692201" y="108493"/>
                    <a:pt x="683904" y="106112"/>
                  </a:cubicBezTo>
                  <a:lnTo>
                    <a:pt x="681225" y="91452"/>
                  </a:lnTo>
                  <a:cubicBezTo>
                    <a:pt x="679811" y="83638"/>
                    <a:pt x="673039" y="78020"/>
                    <a:pt x="665114" y="78020"/>
                  </a:cubicBezTo>
                  <a:lnTo>
                    <a:pt x="637879" y="78020"/>
                  </a:lnTo>
                  <a:cubicBezTo>
                    <a:pt x="629991" y="78020"/>
                    <a:pt x="623219" y="83638"/>
                    <a:pt x="621768" y="91452"/>
                  </a:cubicBezTo>
                  <a:lnTo>
                    <a:pt x="619126" y="106112"/>
                  </a:lnTo>
                  <a:cubicBezTo>
                    <a:pt x="610829" y="108493"/>
                    <a:pt x="602830" y="111842"/>
                    <a:pt x="595314" y="116009"/>
                  </a:cubicBezTo>
                  <a:lnTo>
                    <a:pt x="583035" y="107526"/>
                  </a:lnTo>
                  <a:cubicBezTo>
                    <a:pt x="576561" y="103061"/>
                    <a:pt x="567780" y="103805"/>
                    <a:pt x="562162" y="109424"/>
                  </a:cubicBezTo>
                  <a:lnTo>
                    <a:pt x="542926" y="128659"/>
                  </a:lnTo>
                  <a:cubicBezTo>
                    <a:pt x="537308" y="134278"/>
                    <a:pt x="536527" y="143058"/>
                    <a:pt x="541029" y="149533"/>
                  </a:cubicBezTo>
                  <a:lnTo>
                    <a:pt x="549512" y="161811"/>
                  </a:lnTo>
                  <a:cubicBezTo>
                    <a:pt x="545308" y="169327"/>
                    <a:pt x="541996" y="177326"/>
                    <a:pt x="539615" y="185624"/>
                  </a:cubicBezTo>
                  <a:lnTo>
                    <a:pt x="524955" y="188303"/>
                  </a:lnTo>
                  <a:cubicBezTo>
                    <a:pt x="517141" y="189716"/>
                    <a:pt x="511523" y="196488"/>
                    <a:pt x="511523" y="204413"/>
                  </a:cubicBezTo>
                  <a:lnTo>
                    <a:pt x="511523" y="231649"/>
                  </a:lnTo>
                  <a:cubicBezTo>
                    <a:pt x="511485" y="239648"/>
                    <a:pt x="517104" y="246420"/>
                    <a:pt x="524917" y="247760"/>
                  </a:cubicBezTo>
                  <a:close/>
                  <a:moveTo>
                    <a:pt x="529382" y="205641"/>
                  </a:moveTo>
                  <a:lnTo>
                    <a:pt x="543781" y="203074"/>
                  </a:lnTo>
                  <a:cubicBezTo>
                    <a:pt x="549958" y="201920"/>
                    <a:pt x="554944" y="197455"/>
                    <a:pt x="556655" y="191353"/>
                  </a:cubicBezTo>
                  <a:cubicBezTo>
                    <a:pt x="558739" y="183837"/>
                    <a:pt x="561790" y="176507"/>
                    <a:pt x="565622" y="169736"/>
                  </a:cubicBezTo>
                  <a:cubicBezTo>
                    <a:pt x="568748" y="164229"/>
                    <a:pt x="568375" y="157533"/>
                    <a:pt x="564878" y="152398"/>
                  </a:cubicBezTo>
                  <a:lnTo>
                    <a:pt x="556581" y="140380"/>
                  </a:lnTo>
                  <a:lnTo>
                    <a:pt x="574105" y="122856"/>
                  </a:lnTo>
                  <a:lnTo>
                    <a:pt x="586123" y="131153"/>
                  </a:lnTo>
                  <a:cubicBezTo>
                    <a:pt x="591369" y="134762"/>
                    <a:pt x="597917" y="135060"/>
                    <a:pt x="603461" y="131897"/>
                  </a:cubicBezTo>
                  <a:cubicBezTo>
                    <a:pt x="610307" y="128102"/>
                    <a:pt x="617563" y="125051"/>
                    <a:pt x="625078" y="122930"/>
                  </a:cubicBezTo>
                  <a:cubicBezTo>
                    <a:pt x="631180" y="121219"/>
                    <a:pt x="635645" y="116270"/>
                    <a:pt x="636799" y="110056"/>
                  </a:cubicBezTo>
                  <a:lnTo>
                    <a:pt x="639366" y="95657"/>
                  </a:lnTo>
                  <a:lnTo>
                    <a:pt x="664146" y="95657"/>
                  </a:lnTo>
                  <a:lnTo>
                    <a:pt x="666713" y="110056"/>
                  </a:lnTo>
                  <a:cubicBezTo>
                    <a:pt x="667867" y="116233"/>
                    <a:pt x="672332" y="121219"/>
                    <a:pt x="678434" y="122930"/>
                  </a:cubicBezTo>
                  <a:cubicBezTo>
                    <a:pt x="685950" y="125014"/>
                    <a:pt x="693205" y="128065"/>
                    <a:pt x="700051" y="131897"/>
                  </a:cubicBezTo>
                  <a:cubicBezTo>
                    <a:pt x="705557" y="135023"/>
                    <a:pt x="712254" y="134651"/>
                    <a:pt x="717389" y="131153"/>
                  </a:cubicBezTo>
                  <a:lnTo>
                    <a:pt x="729407" y="122856"/>
                  </a:lnTo>
                  <a:lnTo>
                    <a:pt x="746931" y="140380"/>
                  </a:lnTo>
                  <a:lnTo>
                    <a:pt x="738634" y="152398"/>
                  </a:lnTo>
                  <a:cubicBezTo>
                    <a:pt x="735025" y="157532"/>
                    <a:pt x="734727" y="164193"/>
                    <a:pt x="737778" y="169736"/>
                  </a:cubicBezTo>
                  <a:cubicBezTo>
                    <a:pt x="741573" y="176582"/>
                    <a:pt x="744624" y="183838"/>
                    <a:pt x="746745" y="191353"/>
                  </a:cubicBezTo>
                  <a:cubicBezTo>
                    <a:pt x="748457" y="197455"/>
                    <a:pt x="753331" y="201920"/>
                    <a:pt x="759619" y="203074"/>
                  </a:cubicBezTo>
                  <a:lnTo>
                    <a:pt x="774018" y="205641"/>
                  </a:lnTo>
                  <a:lnTo>
                    <a:pt x="774018" y="230421"/>
                  </a:lnTo>
                  <a:lnTo>
                    <a:pt x="759619" y="232988"/>
                  </a:lnTo>
                  <a:cubicBezTo>
                    <a:pt x="753443" y="234142"/>
                    <a:pt x="748457" y="238607"/>
                    <a:pt x="746745" y="244709"/>
                  </a:cubicBezTo>
                  <a:cubicBezTo>
                    <a:pt x="744661" y="252225"/>
                    <a:pt x="741610" y="259555"/>
                    <a:pt x="737778" y="266326"/>
                  </a:cubicBezTo>
                  <a:cubicBezTo>
                    <a:pt x="734653" y="271833"/>
                    <a:pt x="735025" y="278529"/>
                    <a:pt x="738522" y="283664"/>
                  </a:cubicBezTo>
                  <a:lnTo>
                    <a:pt x="746819" y="295682"/>
                  </a:lnTo>
                  <a:lnTo>
                    <a:pt x="729295" y="313206"/>
                  </a:lnTo>
                  <a:lnTo>
                    <a:pt x="717278" y="304909"/>
                  </a:lnTo>
                  <a:cubicBezTo>
                    <a:pt x="712143" y="301300"/>
                    <a:pt x="705483" y="301002"/>
                    <a:pt x="699939" y="304165"/>
                  </a:cubicBezTo>
                  <a:cubicBezTo>
                    <a:pt x="693093" y="307960"/>
                    <a:pt x="685837" y="311011"/>
                    <a:pt x="678322" y="313132"/>
                  </a:cubicBezTo>
                  <a:cubicBezTo>
                    <a:pt x="672220" y="314843"/>
                    <a:pt x="667755" y="319717"/>
                    <a:pt x="666602" y="326006"/>
                  </a:cubicBezTo>
                  <a:lnTo>
                    <a:pt x="664034" y="340405"/>
                  </a:lnTo>
                  <a:lnTo>
                    <a:pt x="639254" y="340405"/>
                  </a:lnTo>
                  <a:lnTo>
                    <a:pt x="636687" y="326117"/>
                  </a:lnTo>
                  <a:cubicBezTo>
                    <a:pt x="635534" y="319941"/>
                    <a:pt x="631069" y="314955"/>
                    <a:pt x="624966" y="313243"/>
                  </a:cubicBezTo>
                  <a:cubicBezTo>
                    <a:pt x="617451" y="311160"/>
                    <a:pt x="610121" y="308109"/>
                    <a:pt x="603349" y="304276"/>
                  </a:cubicBezTo>
                  <a:cubicBezTo>
                    <a:pt x="597843" y="301151"/>
                    <a:pt x="591146" y="301523"/>
                    <a:pt x="586011" y="305020"/>
                  </a:cubicBezTo>
                  <a:lnTo>
                    <a:pt x="573993" y="313318"/>
                  </a:lnTo>
                  <a:lnTo>
                    <a:pt x="556469" y="295793"/>
                  </a:lnTo>
                  <a:lnTo>
                    <a:pt x="564766" y="283776"/>
                  </a:lnTo>
                  <a:cubicBezTo>
                    <a:pt x="568376" y="278530"/>
                    <a:pt x="568673" y="271981"/>
                    <a:pt x="565511" y="266437"/>
                  </a:cubicBezTo>
                  <a:cubicBezTo>
                    <a:pt x="561715" y="259591"/>
                    <a:pt x="558664" y="252336"/>
                    <a:pt x="556544" y="244820"/>
                  </a:cubicBezTo>
                  <a:cubicBezTo>
                    <a:pt x="554832" y="238718"/>
                    <a:pt x="549958" y="234253"/>
                    <a:pt x="543670" y="233100"/>
                  </a:cubicBezTo>
                  <a:lnTo>
                    <a:pt x="529271" y="230533"/>
                  </a:lnTo>
                  <a:lnTo>
                    <a:pt x="529308" y="205641"/>
                  </a:lnTo>
                  <a:close/>
                  <a:moveTo>
                    <a:pt x="651493" y="285190"/>
                  </a:moveTo>
                  <a:cubicBezTo>
                    <a:pt x="688551" y="285190"/>
                    <a:pt x="718652" y="255089"/>
                    <a:pt x="718652" y="218031"/>
                  </a:cubicBezTo>
                  <a:cubicBezTo>
                    <a:pt x="718652" y="180973"/>
                    <a:pt x="688551" y="150872"/>
                    <a:pt x="651493" y="150872"/>
                  </a:cubicBezTo>
                  <a:cubicBezTo>
                    <a:pt x="614435" y="150872"/>
                    <a:pt x="584334" y="180973"/>
                    <a:pt x="584334" y="218031"/>
                  </a:cubicBezTo>
                  <a:cubicBezTo>
                    <a:pt x="584371" y="255089"/>
                    <a:pt x="614472" y="285190"/>
                    <a:pt x="651493" y="285190"/>
                  </a:cubicBezTo>
                  <a:close/>
                  <a:moveTo>
                    <a:pt x="651493" y="168766"/>
                  </a:moveTo>
                  <a:cubicBezTo>
                    <a:pt x="678654" y="168766"/>
                    <a:pt x="700755" y="190867"/>
                    <a:pt x="700755" y="218028"/>
                  </a:cubicBezTo>
                  <a:cubicBezTo>
                    <a:pt x="700755" y="245190"/>
                    <a:pt x="678654" y="267291"/>
                    <a:pt x="651493" y="267291"/>
                  </a:cubicBezTo>
                  <a:cubicBezTo>
                    <a:pt x="624331" y="267291"/>
                    <a:pt x="602230" y="245190"/>
                    <a:pt x="602230" y="218028"/>
                  </a:cubicBezTo>
                  <a:cubicBezTo>
                    <a:pt x="602268" y="190867"/>
                    <a:pt x="624368" y="168766"/>
                    <a:pt x="651493" y="16876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anchor="ctr">
              <a:noAutofit/>
            </a:bodyPr>
            <a:lstStyle/>
            <a:p>
              <a:pPr defTabSz="214313"/>
              <a:endParaRPr lang="en-AE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4AE64D27-C28B-2E56-8A32-E18B0AC4FB65}"/>
              </a:ext>
            </a:extLst>
          </p:cNvPr>
          <p:cNvGrpSpPr/>
          <p:nvPr/>
        </p:nvGrpSpPr>
        <p:grpSpPr>
          <a:xfrm>
            <a:off x="455966" y="3858971"/>
            <a:ext cx="3431187" cy="852834"/>
            <a:chOff x="4305207" y="7683249"/>
            <a:chExt cx="7319865" cy="1819378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212B6032-80ED-B7B2-FDE2-7EFF4267321E}"/>
                </a:ext>
              </a:extLst>
            </p:cNvPr>
            <p:cNvSpPr>
              <a:spLocks/>
            </p:cNvSpPr>
            <p:nvPr/>
          </p:nvSpPr>
          <p:spPr>
            <a:xfrm>
              <a:off x="4305207" y="7683249"/>
              <a:ext cx="1819397" cy="1819378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214313"/>
              <a:endParaRPr lang="en-US" sz="20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8F904AF-D164-EC8D-169C-6ABD6550AF3F}"/>
                </a:ext>
              </a:extLst>
            </p:cNvPr>
            <p:cNvSpPr txBox="1"/>
            <p:nvPr/>
          </p:nvSpPr>
          <p:spPr>
            <a:xfrm>
              <a:off x="6888413" y="8141531"/>
              <a:ext cx="4736659" cy="755078"/>
            </a:xfrm>
            <a:prstGeom prst="rect">
              <a:avLst/>
            </a:prstGeom>
            <a:noFill/>
          </p:spPr>
          <p:txBody>
            <a:bodyPr wrap="square" anchor="ctr">
              <a:noAutofit/>
            </a:bodyPr>
            <a:lstStyle/>
            <a:p>
              <a:pPr defTabSz="214313"/>
              <a:r>
                <a:rPr lang="en-GB" sz="2000" b="1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Telco</a:t>
              </a: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795F772-1109-64AD-CEEE-1A1CC4317CF2}"/>
                </a:ext>
              </a:extLst>
            </p:cNvPr>
            <p:cNvSpPr/>
            <p:nvPr/>
          </p:nvSpPr>
          <p:spPr>
            <a:xfrm>
              <a:off x="4567183" y="8068924"/>
              <a:ext cx="1295445" cy="1048027"/>
            </a:xfrm>
            <a:custGeom>
              <a:avLst/>
              <a:gdLst>
                <a:gd name="csX0" fmla="*/ 258033 w 879759"/>
                <a:gd name="csY0" fmla="*/ 516839 h 711734"/>
                <a:gd name="csX1" fmla="*/ 246610 w 879759"/>
                <a:gd name="csY1" fmla="*/ 505417 h 711734"/>
                <a:gd name="csX2" fmla="*/ 258033 w 879759"/>
                <a:gd name="csY2" fmla="*/ 493995 h 711734"/>
                <a:gd name="csX3" fmla="*/ 291147 w 879759"/>
                <a:gd name="csY3" fmla="*/ 493995 h 711734"/>
                <a:gd name="csX4" fmla="*/ 302570 w 879759"/>
                <a:gd name="csY4" fmla="*/ 505417 h 711734"/>
                <a:gd name="csX5" fmla="*/ 291147 w 879759"/>
                <a:gd name="csY5" fmla="*/ 516839 h 711734"/>
                <a:gd name="csX6" fmla="*/ 361836 w 879759"/>
                <a:gd name="csY6" fmla="*/ 516839 h 711734"/>
                <a:gd name="csX7" fmla="*/ 350414 w 879759"/>
                <a:gd name="csY7" fmla="*/ 505417 h 711734"/>
                <a:gd name="csX8" fmla="*/ 361836 w 879759"/>
                <a:gd name="csY8" fmla="*/ 493995 h 711734"/>
                <a:gd name="csX9" fmla="*/ 394951 w 879759"/>
                <a:gd name="csY9" fmla="*/ 493995 h 711734"/>
                <a:gd name="csX10" fmla="*/ 406373 w 879759"/>
                <a:gd name="csY10" fmla="*/ 505417 h 711734"/>
                <a:gd name="csX11" fmla="*/ 394951 w 879759"/>
                <a:gd name="csY11" fmla="*/ 516839 h 711734"/>
                <a:gd name="csX12" fmla="*/ 465678 w 879759"/>
                <a:gd name="csY12" fmla="*/ 516839 h 711734"/>
                <a:gd name="csX13" fmla="*/ 454255 w 879759"/>
                <a:gd name="csY13" fmla="*/ 505417 h 711734"/>
                <a:gd name="csX14" fmla="*/ 465678 w 879759"/>
                <a:gd name="csY14" fmla="*/ 493995 h 711734"/>
                <a:gd name="csX15" fmla="*/ 498792 w 879759"/>
                <a:gd name="csY15" fmla="*/ 493995 h 711734"/>
                <a:gd name="csX16" fmla="*/ 510215 w 879759"/>
                <a:gd name="csY16" fmla="*/ 505417 h 711734"/>
                <a:gd name="csX17" fmla="*/ 498792 w 879759"/>
                <a:gd name="csY17" fmla="*/ 516839 h 711734"/>
                <a:gd name="csX18" fmla="*/ 569481 w 879759"/>
                <a:gd name="csY18" fmla="*/ 516839 h 711734"/>
                <a:gd name="csX19" fmla="*/ 558059 w 879759"/>
                <a:gd name="csY19" fmla="*/ 505417 h 711734"/>
                <a:gd name="csX20" fmla="*/ 569481 w 879759"/>
                <a:gd name="csY20" fmla="*/ 493995 h 711734"/>
                <a:gd name="csX21" fmla="*/ 602596 w 879759"/>
                <a:gd name="csY21" fmla="*/ 493995 h 711734"/>
                <a:gd name="csX22" fmla="*/ 614018 w 879759"/>
                <a:gd name="csY22" fmla="*/ 505417 h 711734"/>
                <a:gd name="csX23" fmla="*/ 602596 w 879759"/>
                <a:gd name="csY23" fmla="*/ 516839 h 711734"/>
                <a:gd name="csX24" fmla="*/ 268177 w 879759"/>
                <a:gd name="csY24" fmla="*/ 450537 h 711734"/>
                <a:gd name="csX25" fmla="*/ 256754 w 879759"/>
                <a:gd name="csY25" fmla="*/ 439114 h 711734"/>
                <a:gd name="csX26" fmla="*/ 268177 w 879759"/>
                <a:gd name="csY26" fmla="*/ 427692 h 711734"/>
                <a:gd name="csX27" fmla="*/ 299356 w 879759"/>
                <a:gd name="csY27" fmla="*/ 427692 h 711734"/>
                <a:gd name="csX28" fmla="*/ 310778 w 879759"/>
                <a:gd name="csY28" fmla="*/ 439114 h 711734"/>
                <a:gd name="csX29" fmla="*/ 299356 w 879759"/>
                <a:gd name="csY29" fmla="*/ 450537 h 711734"/>
                <a:gd name="csX30" fmla="*/ 365884 w 879759"/>
                <a:gd name="csY30" fmla="*/ 450537 h 711734"/>
                <a:gd name="csX31" fmla="*/ 354462 w 879759"/>
                <a:gd name="csY31" fmla="*/ 439114 h 711734"/>
                <a:gd name="csX32" fmla="*/ 365884 w 879759"/>
                <a:gd name="csY32" fmla="*/ 427692 h 711734"/>
                <a:gd name="csX33" fmla="*/ 397063 w 879759"/>
                <a:gd name="csY33" fmla="*/ 427692 h 711734"/>
                <a:gd name="csX34" fmla="*/ 408486 w 879759"/>
                <a:gd name="csY34" fmla="*/ 439114 h 711734"/>
                <a:gd name="csX35" fmla="*/ 397063 w 879759"/>
                <a:gd name="csY35" fmla="*/ 450537 h 711734"/>
                <a:gd name="csX36" fmla="*/ 463592 w 879759"/>
                <a:gd name="csY36" fmla="*/ 450537 h 711734"/>
                <a:gd name="csX37" fmla="*/ 452169 w 879759"/>
                <a:gd name="csY37" fmla="*/ 439114 h 711734"/>
                <a:gd name="csX38" fmla="*/ 463592 w 879759"/>
                <a:gd name="csY38" fmla="*/ 427692 h 711734"/>
                <a:gd name="csX39" fmla="*/ 494771 w 879759"/>
                <a:gd name="csY39" fmla="*/ 427692 h 711734"/>
                <a:gd name="csX40" fmla="*/ 506193 w 879759"/>
                <a:gd name="csY40" fmla="*/ 439114 h 711734"/>
                <a:gd name="csX41" fmla="*/ 494771 w 879759"/>
                <a:gd name="csY41" fmla="*/ 450537 h 711734"/>
                <a:gd name="csX42" fmla="*/ 561299 w 879759"/>
                <a:gd name="csY42" fmla="*/ 450537 h 711734"/>
                <a:gd name="csX43" fmla="*/ 549877 w 879759"/>
                <a:gd name="csY43" fmla="*/ 439114 h 711734"/>
                <a:gd name="csX44" fmla="*/ 561299 w 879759"/>
                <a:gd name="csY44" fmla="*/ 427692 h 711734"/>
                <a:gd name="csX45" fmla="*/ 592478 w 879759"/>
                <a:gd name="csY45" fmla="*/ 427692 h 711734"/>
                <a:gd name="csX46" fmla="*/ 603901 w 879759"/>
                <a:gd name="csY46" fmla="*/ 439114 h 711734"/>
                <a:gd name="csX47" fmla="*/ 592478 w 879759"/>
                <a:gd name="csY47" fmla="*/ 450537 h 711734"/>
                <a:gd name="csX48" fmla="*/ 281350 w 879759"/>
                <a:gd name="csY48" fmla="*/ 384234 h 711734"/>
                <a:gd name="csX49" fmla="*/ 269928 w 879759"/>
                <a:gd name="csY49" fmla="*/ 372812 h 711734"/>
                <a:gd name="csX50" fmla="*/ 281350 w 879759"/>
                <a:gd name="csY50" fmla="*/ 361390 h 711734"/>
                <a:gd name="csX51" fmla="*/ 309999 w 879759"/>
                <a:gd name="csY51" fmla="*/ 361390 h 711734"/>
                <a:gd name="csX52" fmla="*/ 321422 w 879759"/>
                <a:gd name="csY52" fmla="*/ 372812 h 711734"/>
                <a:gd name="csX53" fmla="*/ 309999 w 879759"/>
                <a:gd name="csY53" fmla="*/ 384234 h 711734"/>
                <a:gd name="csX54" fmla="*/ 371094 w 879759"/>
                <a:gd name="csY54" fmla="*/ 384234 h 711734"/>
                <a:gd name="csX55" fmla="*/ 359671 w 879759"/>
                <a:gd name="csY55" fmla="*/ 372812 h 711734"/>
                <a:gd name="csX56" fmla="*/ 371094 w 879759"/>
                <a:gd name="csY56" fmla="*/ 361390 h 711734"/>
                <a:gd name="csX57" fmla="*/ 399743 w 879759"/>
                <a:gd name="csY57" fmla="*/ 361390 h 711734"/>
                <a:gd name="csX58" fmla="*/ 411165 w 879759"/>
                <a:gd name="csY58" fmla="*/ 372812 h 711734"/>
                <a:gd name="csX59" fmla="*/ 399743 w 879759"/>
                <a:gd name="csY59" fmla="*/ 384234 h 711734"/>
                <a:gd name="csX60" fmla="*/ 460874 w 879759"/>
                <a:gd name="csY60" fmla="*/ 384234 h 711734"/>
                <a:gd name="csX61" fmla="*/ 449452 w 879759"/>
                <a:gd name="csY61" fmla="*/ 372812 h 711734"/>
                <a:gd name="csX62" fmla="*/ 460874 w 879759"/>
                <a:gd name="csY62" fmla="*/ 361390 h 711734"/>
                <a:gd name="csX63" fmla="*/ 489524 w 879759"/>
                <a:gd name="csY63" fmla="*/ 361390 h 711734"/>
                <a:gd name="csX64" fmla="*/ 500946 w 879759"/>
                <a:gd name="csY64" fmla="*/ 372812 h 711734"/>
                <a:gd name="csX65" fmla="*/ 489524 w 879759"/>
                <a:gd name="csY65" fmla="*/ 384234 h 711734"/>
                <a:gd name="csX66" fmla="*/ 550655 w 879759"/>
                <a:gd name="csY66" fmla="*/ 384234 h 711734"/>
                <a:gd name="csX67" fmla="*/ 539233 w 879759"/>
                <a:gd name="csY67" fmla="*/ 372812 h 711734"/>
                <a:gd name="csX68" fmla="*/ 550655 w 879759"/>
                <a:gd name="csY68" fmla="*/ 361390 h 711734"/>
                <a:gd name="csX69" fmla="*/ 579304 w 879759"/>
                <a:gd name="csY69" fmla="*/ 361390 h 711734"/>
                <a:gd name="csX70" fmla="*/ 590727 w 879759"/>
                <a:gd name="csY70" fmla="*/ 372812 h 711734"/>
                <a:gd name="csX71" fmla="*/ 579304 w 879759"/>
                <a:gd name="csY71" fmla="*/ 384234 h 711734"/>
                <a:gd name="csX72" fmla="*/ 719019 w 879759"/>
                <a:gd name="csY72" fmla="*/ 559332 h 711734"/>
                <a:gd name="csX73" fmla="*/ 620121 w 879759"/>
                <a:gd name="csY73" fmla="*/ 166874 h 711734"/>
                <a:gd name="csX74" fmla="*/ 612679 w 879759"/>
                <a:gd name="csY74" fmla="*/ 155265 h 711734"/>
                <a:gd name="csX75" fmla="*/ 599583 w 879759"/>
                <a:gd name="csY75" fmla="*/ 150911 h 711734"/>
                <a:gd name="csX76" fmla="*/ 261035 w 879759"/>
                <a:gd name="csY76" fmla="*/ 150911 h 711734"/>
                <a:gd name="csX77" fmla="*/ 247939 w 879759"/>
                <a:gd name="csY77" fmla="*/ 155265 h 711734"/>
                <a:gd name="csX78" fmla="*/ 240497 w 879759"/>
                <a:gd name="csY78" fmla="*/ 166874 h 711734"/>
                <a:gd name="csX79" fmla="*/ 141599 w 879759"/>
                <a:gd name="csY79" fmla="*/ 559332 h 711734"/>
                <a:gd name="csX80" fmla="*/ 141115 w 879759"/>
                <a:gd name="csY80" fmla="*/ 561900 h 711734"/>
                <a:gd name="csX81" fmla="*/ 140967 w 879759"/>
                <a:gd name="csY81" fmla="*/ 564541 h 711734"/>
                <a:gd name="csX82" fmla="*/ 140967 w 879759"/>
                <a:gd name="csY82" fmla="*/ 651122 h 711734"/>
                <a:gd name="csX83" fmla="*/ 152092 w 879759"/>
                <a:gd name="csY83" fmla="*/ 677836 h 711734"/>
                <a:gd name="csX84" fmla="*/ 178807 w 879759"/>
                <a:gd name="csY84" fmla="*/ 688962 h 711734"/>
                <a:gd name="csX85" fmla="*/ 681841 w 879759"/>
                <a:gd name="csY85" fmla="*/ 688962 h 711734"/>
                <a:gd name="csX86" fmla="*/ 708556 w 879759"/>
                <a:gd name="csY86" fmla="*/ 677836 h 711734"/>
                <a:gd name="csX87" fmla="*/ 719681 w 879759"/>
                <a:gd name="csY87" fmla="*/ 651122 h 711734"/>
                <a:gd name="csX88" fmla="*/ 719681 w 879759"/>
                <a:gd name="csY88" fmla="*/ 564541 h 711734"/>
                <a:gd name="csX89" fmla="*/ 719532 w 879759"/>
                <a:gd name="csY89" fmla="*/ 561900 h 711734"/>
                <a:gd name="csX90" fmla="*/ 719048 w 879759"/>
                <a:gd name="csY90" fmla="*/ 559332 h 711734"/>
                <a:gd name="csX91" fmla="*/ 303005 w 879759"/>
                <a:gd name="csY91" fmla="*/ 263467 h 711734"/>
                <a:gd name="csX92" fmla="*/ 312977 w 879759"/>
                <a:gd name="csY92" fmla="*/ 227637 h 711734"/>
                <a:gd name="csX93" fmla="*/ 547720 w 879759"/>
                <a:gd name="csY93" fmla="*/ 227637 h 711734"/>
                <a:gd name="csX94" fmla="*/ 557692 w 879759"/>
                <a:gd name="csY94" fmla="*/ 263467 h 711734"/>
                <a:gd name="csX95" fmla="*/ 288011 w 879759"/>
                <a:gd name="csY95" fmla="*/ 286274 h 711734"/>
                <a:gd name="csX96" fmla="*/ 276588 w 879759"/>
                <a:gd name="csY96" fmla="*/ 274852 h 711734"/>
                <a:gd name="csX97" fmla="*/ 277295 w 879759"/>
                <a:gd name="csY97" fmla="*/ 270908 h 711734"/>
                <a:gd name="csX98" fmla="*/ 293332 w 879759"/>
                <a:gd name="csY98" fmla="*/ 213163 h 711734"/>
                <a:gd name="csX99" fmla="*/ 304307 w 879759"/>
                <a:gd name="csY99" fmla="*/ 204828 h 711734"/>
                <a:gd name="csX100" fmla="*/ 304307 w 879759"/>
                <a:gd name="csY100" fmla="*/ 204791 h 711734"/>
                <a:gd name="csX101" fmla="*/ 556310 w 879759"/>
                <a:gd name="csY101" fmla="*/ 204791 h 711734"/>
                <a:gd name="csX102" fmla="*/ 567510 w 879759"/>
                <a:gd name="csY102" fmla="*/ 214019 h 711734"/>
                <a:gd name="csX103" fmla="*/ 583323 w 879759"/>
                <a:gd name="csY103" fmla="*/ 270871 h 711734"/>
                <a:gd name="csX104" fmla="*/ 584030 w 879759"/>
                <a:gd name="csY104" fmla="*/ 274815 h 711734"/>
                <a:gd name="csX105" fmla="*/ 572608 w 879759"/>
                <a:gd name="csY105" fmla="*/ 286238 h 711734"/>
                <a:gd name="csX106" fmla="*/ 288010 w 879759"/>
                <a:gd name="csY106" fmla="*/ 286238 h 711734"/>
                <a:gd name="csX107" fmla="*/ 852481 w 879759"/>
                <a:gd name="csY107" fmla="*/ 227637 h 711734"/>
                <a:gd name="csX108" fmla="*/ 856946 w 879759"/>
                <a:gd name="csY108" fmla="*/ 274852 h 711734"/>
                <a:gd name="csX109" fmla="*/ 856946 w 879759"/>
                <a:gd name="csY109" fmla="*/ 283261 h 711734"/>
                <a:gd name="csX110" fmla="*/ 850733 w 879759"/>
                <a:gd name="csY110" fmla="*/ 298218 h 711734"/>
                <a:gd name="csX111" fmla="*/ 835776 w 879759"/>
                <a:gd name="csY111" fmla="*/ 304431 h 711734"/>
                <a:gd name="csX112" fmla="*/ 678280 w 879759"/>
                <a:gd name="csY112" fmla="*/ 304431 h 711734"/>
                <a:gd name="csX113" fmla="*/ 658932 w 879759"/>
                <a:gd name="csY113" fmla="*/ 227599 h 711734"/>
                <a:gd name="csX114" fmla="*/ 852480 w 879759"/>
                <a:gd name="csY114" fmla="*/ 227599 h 711734"/>
                <a:gd name="csX115" fmla="*/ 201695 w 879759"/>
                <a:gd name="csY115" fmla="*/ 227637 h 711734"/>
                <a:gd name="csX116" fmla="*/ 182348 w 879759"/>
                <a:gd name="csY116" fmla="*/ 304469 h 711734"/>
                <a:gd name="csX117" fmla="*/ 44016 w 879759"/>
                <a:gd name="csY117" fmla="*/ 304469 h 711734"/>
                <a:gd name="csX118" fmla="*/ 29059 w 879759"/>
                <a:gd name="csY118" fmla="*/ 298256 h 711734"/>
                <a:gd name="csX119" fmla="*/ 22846 w 879759"/>
                <a:gd name="csY119" fmla="*/ 283298 h 711734"/>
                <a:gd name="csX120" fmla="*/ 22846 w 879759"/>
                <a:gd name="csY120" fmla="*/ 274890 h 711734"/>
                <a:gd name="csX121" fmla="*/ 27311 w 879759"/>
                <a:gd name="csY121" fmla="*/ 227674 h 711734"/>
                <a:gd name="csX122" fmla="*/ 201704 w 879759"/>
                <a:gd name="csY122" fmla="*/ 227674 h 711734"/>
                <a:gd name="csX123" fmla="*/ 32817 w 879759"/>
                <a:gd name="csY123" fmla="*/ 204829 h 711734"/>
                <a:gd name="csX124" fmla="*/ 96888 w 879759"/>
                <a:gd name="csY124" fmla="*/ 96854 h 711734"/>
                <a:gd name="csX125" fmla="*/ 274891 w 879759"/>
                <a:gd name="csY125" fmla="*/ 22812 h 711734"/>
                <a:gd name="csX126" fmla="*/ 604951 w 879759"/>
                <a:gd name="csY126" fmla="*/ 22812 h 711734"/>
                <a:gd name="csX127" fmla="*/ 782955 w 879759"/>
                <a:gd name="csY127" fmla="*/ 96854 h 711734"/>
                <a:gd name="csX128" fmla="*/ 847025 w 879759"/>
                <a:gd name="csY128" fmla="*/ 204829 h 711734"/>
                <a:gd name="csX129" fmla="*/ 653211 w 879759"/>
                <a:gd name="csY129" fmla="*/ 204829 h 711734"/>
                <a:gd name="csX130" fmla="*/ 642272 w 879759"/>
                <a:gd name="csY130" fmla="*/ 161334 h 711734"/>
                <a:gd name="csX131" fmla="*/ 626683 w 879759"/>
                <a:gd name="csY131" fmla="*/ 137336 h 711734"/>
                <a:gd name="csX132" fmla="*/ 599595 w 879759"/>
                <a:gd name="csY132" fmla="*/ 128071 h 711734"/>
                <a:gd name="csX133" fmla="*/ 261048 w 879759"/>
                <a:gd name="csY133" fmla="*/ 128071 h 711734"/>
                <a:gd name="csX134" fmla="*/ 233961 w 879759"/>
                <a:gd name="csY134" fmla="*/ 137336 h 711734"/>
                <a:gd name="csX135" fmla="*/ 218372 w 879759"/>
                <a:gd name="csY135" fmla="*/ 161334 h 711734"/>
                <a:gd name="csX136" fmla="*/ 207433 w 879759"/>
                <a:gd name="csY136" fmla="*/ 204829 h 711734"/>
                <a:gd name="csX137" fmla="*/ 6846 w 879759"/>
                <a:gd name="csY137" fmla="*/ 214019 h 711734"/>
                <a:gd name="csX138" fmla="*/ 0 w 879759"/>
                <a:gd name="csY138" fmla="*/ 274890 h 711734"/>
                <a:gd name="csX139" fmla="*/ 0 w 879759"/>
                <a:gd name="csY139" fmla="*/ 283298 h 711734"/>
                <a:gd name="csX140" fmla="*/ 12911 w 879759"/>
                <a:gd name="csY140" fmla="*/ 314403 h 711734"/>
                <a:gd name="csX141" fmla="*/ 44016 w 879759"/>
                <a:gd name="csY141" fmla="*/ 327314 h 711734"/>
                <a:gd name="csX142" fmla="*/ 176585 w 879759"/>
                <a:gd name="csY142" fmla="*/ 327314 h 711734"/>
                <a:gd name="csX143" fmla="*/ 119509 w 879759"/>
                <a:gd name="csY143" fmla="*/ 553828 h 711734"/>
                <a:gd name="csX144" fmla="*/ 118505 w 879759"/>
                <a:gd name="csY144" fmla="*/ 559149 h 711734"/>
                <a:gd name="csX145" fmla="*/ 118170 w 879759"/>
                <a:gd name="csY145" fmla="*/ 564544 h 711734"/>
                <a:gd name="csX146" fmla="*/ 118170 w 879759"/>
                <a:gd name="csY146" fmla="*/ 651124 h 711734"/>
                <a:gd name="csX147" fmla="*/ 135955 w 879759"/>
                <a:gd name="csY147" fmla="*/ 693950 h 711734"/>
                <a:gd name="csX148" fmla="*/ 178780 w 879759"/>
                <a:gd name="csY148" fmla="*/ 711735 h 711734"/>
                <a:gd name="csX149" fmla="*/ 681815 w 879759"/>
                <a:gd name="csY149" fmla="*/ 711735 h 711734"/>
                <a:gd name="csX150" fmla="*/ 724640 w 879759"/>
                <a:gd name="csY150" fmla="*/ 693950 h 711734"/>
                <a:gd name="csX151" fmla="*/ 742425 w 879759"/>
                <a:gd name="csY151" fmla="*/ 651124 h 711734"/>
                <a:gd name="csX152" fmla="*/ 742425 w 879759"/>
                <a:gd name="csY152" fmla="*/ 564544 h 711734"/>
                <a:gd name="csX153" fmla="*/ 742090 w 879759"/>
                <a:gd name="csY153" fmla="*/ 559149 h 711734"/>
                <a:gd name="csX154" fmla="*/ 741085 w 879759"/>
                <a:gd name="csY154" fmla="*/ 553828 h 711734"/>
                <a:gd name="csX155" fmla="*/ 684010 w 879759"/>
                <a:gd name="csY155" fmla="*/ 327314 h 711734"/>
                <a:gd name="csX156" fmla="*/ 835743 w 879759"/>
                <a:gd name="csY156" fmla="*/ 327314 h 711734"/>
                <a:gd name="csX157" fmla="*/ 866848 w 879759"/>
                <a:gd name="csY157" fmla="*/ 314403 h 711734"/>
                <a:gd name="csX158" fmla="*/ 879759 w 879759"/>
                <a:gd name="csY158" fmla="*/ 283298 h 711734"/>
                <a:gd name="csX159" fmla="*/ 879759 w 879759"/>
                <a:gd name="csY159" fmla="*/ 274890 h 711734"/>
                <a:gd name="csX160" fmla="*/ 872913 w 879759"/>
                <a:gd name="csY160" fmla="*/ 214019 h 711734"/>
                <a:gd name="csX161" fmla="*/ 872801 w 879759"/>
                <a:gd name="csY161" fmla="*/ 213461 h 711734"/>
                <a:gd name="csX162" fmla="*/ 799020 w 879759"/>
                <a:gd name="csY162" fmla="*/ 80740 h 711734"/>
                <a:gd name="csX163" fmla="*/ 604872 w 879759"/>
                <a:gd name="csY163" fmla="*/ 0 h 711734"/>
                <a:gd name="csX164" fmla="*/ 274811 w 879759"/>
                <a:gd name="csY164" fmla="*/ 0 h 711734"/>
                <a:gd name="csX165" fmla="*/ 80663 w 879759"/>
                <a:gd name="csY165" fmla="*/ 80740 h 711734"/>
                <a:gd name="csX166" fmla="*/ 6882 w 879759"/>
                <a:gd name="csY166" fmla="*/ 213461 h 711734"/>
                <a:gd name="csX167" fmla="*/ 6770 w 879759"/>
                <a:gd name="csY167" fmla="*/ 214019 h 7117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</a:cxnLst>
              <a:rect l="l" t="t" r="r" b="b"/>
              <a:pathLst>
                <a:path w="879759" h="711734">
                  <a:moveTo>
                    <a:pt x="258033" y="516839"/>
                  </a:moveTo>
                  <a:cubicBezTo>
                    <a:pt x="251745" y="516839"/>
                    <a:pt x="246610" y="511742"/>
                    <a:pt x="246610" y="505417"/>
                  </a:cubicBezTo>
                  <a:cubicBezTo>
                    <a:pt x="246610" y="499129"/>
                    <a:pt x="251708" y="493995"/>
                    <a:pt x="258033" y="493995"/>
                  </a:cubicBezTo>
                  <a:lnTo>
                    <a:pt x="291147" y="493995"/>
                  </a:lnTo>
                  <a:cubicBezTo>
                    <a:pt x="297435" y="493995"/>
                    <a:pt x="302570" y="499092"/>
                    <a:pt x="302570" y="505417"/>
                  </a:cubicBezTo>
                  <a:cubicBezTo>
                    <a:pt x="302570" y="511705"/>
                    <a:pt x="297472" y="516839"/>
                    <a:pt x="291147" y="516839"/>
                  </a:cubicBezTo>
                  <a:close/>
                  <a:moveTo>
                    <a:pt x="361836" y="516839"/>
                  </a:moveTo>
                  <a:cubicBezTo>
                    <a:pt x="355548" y="516839"/>
                    <a:pt x="350414" y="511742"/>
                    <a:pt x="350414" y="505417"/>
                  </a:cubicBezTo>
                  <a:cubicBezTo>
                    <a:pt x="350414" y="499129"/>
                    <a:pt x="355511" y="493995"/>
                    <a:pt x="361836" y="493995"/>
                  </a:cubicBezTo>
                  <a:lnTo>
                    <a:pt x="394951" y="493995"/>
                  </a:lnTo>
                  <a:cubicBezTo>
                    <a:pt x="401239" y="493995"/>
                    <a:pt x="406373" y="499092"/>
                    <a:pt x="406373" y="505417"/>
                  </a:cubicBezTo>
                  <a:cubicBezTo>
                    <a:pt x="406373" y="511705"/>
                    <a:pt x="401276" y="516839"/>
                    <a:pt x="394951" y="516839"/>
                  </a:cubicBezTo>
                  <a:close/>
                  <a:moveTo>
                    <a:pt x="465678" y="516839"/>
                  </a:moveTo>
                  <a:cubicBezTo>
                    <a:pt x="459390" y="516839"/>
                    <a:pt x="454255" y="511742"/>
                    <a:pt x="454255" y="505417"/>
                  </a:cubicBezTo>
                  <a:cubicBezTo>
                    <a:pt x="454255" y="499129"/>
                    <a:pt x="459353" y="493995"/>
                    <a:pt x="465678" y="493995"/>
                  </a:cubicBezTo>
                  <a:lnTo>
                    <a:pt x="498792" y="493995"/>
                  </a:lnTo>
                  <a:cubicBezTo>
                    <a:pt x="505080" y="493995"/>
                    <a:pt x="510215" y="499092"/>
                    <a:pt x="510215" y="505417"/>
                  </a:cubicBezTo>
                  <a:cubicBezTo>
                    <a:pt x="510215" y="511705"/>
                    <a:pt x="505117" y="516839"/>
                    <a:pt x="498792" y="516839"/>
                  </a:cubicBezTo>
                  <a:close/>
                  <a:moveTo>
                    <a:pt x="569481" y="516839"/>
                  </a:moveTo>
                  <a:cubicBezTo>
                    <a:pt x="563193" y="516839"/>
                    <a:pt x="558059" y="511742"/>
                    <a:pt x="558059" y="505417"/>
                  </a:cubicBezTo>
                  <a:cubicBezTo>
                    <a:pt x="558059" y="499129"/>
                    <a:pt x="563156" y="493995"/>
                    <a:pt x="569481" y="493995"/>
                  </a:cubicBezTo>
                  <a:lnTo>
                    <a:pt x="602596" y="493995"/>
                  </a:lnTo>
                  <a:cubicBezTo>
                    <a:pt x="608884" y="493995"/>
                    <a:pt x="614018" y="499092"/>
                    <a:pt x="614018" y="505417"/>
                  </a:cubicBezTo>
                  <a:cubicBezTo>
                    <a:pt x="614018" y="511705"/>
                    <a:pt x="608921" y="516839"/>
                    <a:pt x="602596" y="516839"/>
                  </a:cubicBezTo>
                  <a:close/>
                  <a:moveTo>
                    <a:pt x="268177" y="450537"/>
                  </a:moveTo>
                  <a:cubicBezTo>
                    <a:pt x="261889" y="450537"/>
                    <a:pt x="256754" y="445439"/>
                    <a:pt x="256754" y="439114"/>
                  </a:cubicBezTo>
                  <a:cubicBezTo>
                    <a:pt x="256754" y="432826"/>
                    <a:pt x="261852" y="427692"/>
                    <a:pt x="268177" y="427692"/>
                  </a:cubicBezTo>
                  <a:lnTo>
                    <a:pt x="299356" y="427692"/>
                  </a:lnTo>
                  <a:cubicBezTo>
                    <a:pt x="305644" y="427692"/>
                    <a:pt x="310778" y="432789"/>
                    <a:pt x="310778" y="439114"/>
                  </a:cubicBezTo>
                  <a:cubicBezTo>
                    <a:pt x="310778" y="445402"/>
                    <a:pt x="305681" y="450537"/>
                    <a:pt x="299356" y="450537"/>
                  </a:cubicBezTo>
                  <a:close/>
                  <a:moveTo>
                    <a:pt x="365884" y="450537"/>
                  </a:moveTo>
                  <a:cubicBezTo>
                    <a:pt x="359596" y="450537"/>
                    <a:pt x="354462" y="445439"/>
                    <a:pt x="354462" y="439114"/>
                  </a:cubicBezTo>
                  <a:cubicBezTo>
                    <a:pt x="354462" y="432826"/>
                    <a:pt x="359559" y="427692"/>
                    <a:pt x="365884" y="427692"/>
                  </a:cubicBezTo>
                  <a:lnTo>
                    <a:pt x="397063" y="427692"/>
                  </a:lnTo>
                  <a:cubicBezTo>
                    <a:pt x="403351" y="427692"/>
                    <a:pt x="408486" y="432789"/>
                    <a:pt x="408486" y="439114"/>
                  </a:cubicBezTo>
                  <a:cubicBezTo>
                    <a:pt x="408486" y="445402"/>
                    <a:pt x="403388" y="450537"/>
                    <a:pt x="397063" y="450537"/>
                  </a:cubicBezTo>
                  <a:close/>
                  <a:moveTo>
                    <a:pt x="463592" y="450537"/>
                  </a:moveTo>
                  <a:cubicBezTo>
                    <a:pt x="457304" y="450537"/>
                    <a:pt x="452169" y="445439"/>
                    <a:pt x="452169" y="439114"/>
                  </a:cubicBezTo>
                  <a:cubicBezTo>
                    <a:pt x="452169" y="432826"/>
                    <a:pt x="457267" y="427692"/>
                    <a:pt x="463592" y="427692"/>
                  </a:cubicBezTo>
                  <a:lnTo>
                    <a:pt x="494771" y="427692"/>
                  </a:lnTo>
                  <a:cubicBezTo>
                    <a:pt x="501059" y="427692"/>
                    <a:pt x="506193" y="432789"/>
                    <a:pt x="506193" y="439114"/>
                  </a:cubicBezTo>
                  <a:cubicBezTo>
                    <a:pt x="506193" y="445402"/>
                    <a:pt x="501096" y="450537"/>
                    <a:pt x="494771" y="450537"/>
                  </a:cubicBezTo>
                  <a:close/>
                  <a:moveTo>
                    <a:pt x="561299" y="450537"/>
                  </a:moveTo>
                  <a:cubicBezTo>
                    <a:pt x="555011" y="450537"/>
                    <a:pt x="549877" y="445439"/>
                    <a:pt x="549877" y="439114"/>
                  </a:cubicBezTo>
                  <a:cubicBezTo>
                    <a:pt x="549877" y="432826"/>
                    <a:pt x="554974" y="427692"/>
                    <a:pt x="561299" y="427692"/>
                  </a:cubicBezTo>
                  <a:lnTo>
                    <a:pt x="592478" y="427692"/>
                  </a:lnTo>
                  <a:cubicBezTo>
                    <a:pt x="598766" y="427692"/>
                    <a:pt x="603901" y="432789"/>
                    <a:pt x="603901" y="439114"/>
                  </a:cubicBezTo>
                  <a:cubicBezTo>
                    <a:pt x="603901" y="445402"/>
                    <a:pt x="598803" y="450537"/>
                    <a:pt x="592478" y="450537"/>
                  </a:cubicBezTo>
                  <a:close/>
                  <a:moveTo>
                    <a:pt x="281350" y="384234"/>
                  </a:moveTo>
                  <a:cubicBezTo>
                    <a:pt x="275062" y="384234"/>
                    <a:pt x="269928" y="379137"/>
                    <a:pt x="269928" y="372812"/>
                  </a:cubicBezTo>
                  <a:cubicBezTo>
                    <a:pt x="269928" y="366524"/>
                    <a:pt x="275025" y="361390"/>
                    <a:pt x="281350" y="361390"/>
                  </a:cubicBezTo>
                  <a:lnTo>
                    <a:pt x="309999" y="361390"/>
                  </a:lnTo>
                  <a:cubicBezTo>
                    <a:pt x="316287" y="361390"/>
                    <a:pt x="321422" y="366487"/>
                    <a:pt x="321422" y="372812"/>
                  </a:cubicBezTo>
                  <a:cubicBezTo>
                    <a:pt x="321422" y="379100"/>
                    <a:pt x="316324" y="384234"/>
                    <a:pt x="309999" y="384234"/>
                  </a:cubicBezTo>
                  <a:close/>
                  <a:moveTo>
                    <a:pt x="371094" y="384234"/>
                  </a:moveTo>
                  <a:cubicBezTo>
                    <a:pt x="364806" y="384234"/>
                    <a:pt x="359671" y="379137"/>
                    <a:pt x="359671" y="372812"/>
                  </a:cubicBezTo>
                  <a:cubicBezTo>
                    <a:pt x="359671" y="366524"/>
                    <a:pt x="364769" y="361390"/>
                    <a:pt x="371094" y="361390"/>
                  </a:cubicBezTo>
                  <a:lnTo>
                    <a:pt x="399743" y="361390"/>
                  </a:lnTo>
                  <a:cubicBezTo>
                    <a:pt x="406031" y="361390"/>
                    <a:pt x="411165" y="366487"/>
                    <a:pt x="411165" y="372812"/>
                  </a:cubicBezTo>
                  <a:cubicBezTo>
                    <a:pt x="411165" y="379100"/>
                    <a:pt x="406068" y="384234"/>
                    <a:pt x="399743" y="384234"/>
                  </a:cubicBezTo>
                  <a:close/>
                  <a:moveTo>
                    <a:pt x="460874" y="384234"/>
                  </a:moveTo>
                  <a:cubicBezTo>
                    <a:pt x="454586" y="384234"/>
                    <a:pt x="449452" y="379137"/>
                    <a:pt x="449452" y="372812"/>
                  </a:cubicBezTo>
                  <a:cubicBezTo>
                    <a:pt x="449452" y="366524"/>
                    <a:pt x="454549" y="361390"/>
                    <a:pt x="460874" y="361390"/>
                  </a:cubicBezTo>
                  <a:lnTo>
                    <a:pt x="489524" y="361390"/>
                  </a:lnTo>
                  <a:cubicBezTo>
                    <a:pt x="495812" y="361390"/>
                    <a:pt x="500946" y="366487"/>
                    <a:pt x="500946" y="372812"/>
                  </a:cubicBezTo>
                  <a:cubicBezTo>
                    <a:pt x="500946" y="379100"/>
                    <a:pt x="495849" y="384234"/>
                    <a:pt x="489524" y="384234"/>
                  </a:cubicBezTo>
                  <a:close/>
                  <a:moveTo>
                    <a:pt x="550655" y="384234"/>
                  </a:moveTo>
                  <a:cubicBezTo>
                    <a:pt x="544367" y="384234"/>
                    <a:pt x="539233" y="379137"/>
                    <a:pt x="539233" y="372812"/>
                  </a:cubicBezTo>
                  <a:cubicBezTo>
                    <a:pt x="539233" y="366524"/>
                    <a:pt x="544330" y="361390"/>
                    <a:pt x="550655" y="361390"/>
                  </a:cubicBezTo>
                  <a:lnTo>
                    <a:pt x="579304" y="361390"/>
                  </a:lnTo>
                  <a:cubicBezTo>
                    <a:pt x="585592" y="361390"/>
                    <a:pt x="590727" y="366487"/>
                    <a:pt x="590727" y="372812"/>
                  </a:cubicBezTo>
                  <a:cubicBezTo>
                    <a:pt x="590727" y="379100"/>
                    <a:pt x="585629" y="384234"/>
                    <a:pt x="579304" y="384234"/>
                  </a:cubicBezTo>
                  <a:close/>
                  <a:moveTo>
                    <a:pt x="719019" y="559332"/>
                  </a:moveTo>
                  <a:lnTo>
                    <a:pt x="620121" y="166874"/>
                  </a:lnTo>
                  <a:cubicBezTo>
                    <a:pt x="618893" y="162037"/>
                    <a:pt x="616251" y="158018"/>
                    <a:pt x="612679" y="155265"/>
                  </a:cubicBezTo>
                  <a:cubicBezTo>
                    <a:pt x="609145" y="152511"/>
                    <a:pt x="604568" y="150911"/>
                    <a:pt x="599583" y="150911"/>
                  </a:cubicBezTo>
                  <a:lnTo>
                    <a:pt x="261035" y="150911"/>
                  </a:lnTo>
                  <a:cubicBezTo>
                    <a:pt x="256050" y="150911"/>
                    <a:pt x="251473" y="152511"/>
                    <a:pt x="247939" y="155265"/>
                  </a:cubicBezTo>
                  <a:cubicBezTo>
                    <a:pt x="244367" y="158055"/>
                    <a:pt x="241688" y="162074"/>
                    <a:pt x="240497" y="166874"/>
                  </a:cubicBezTo>
                  <a:lnTo>
                    <a:pt x="141599" y="559332"/>
                  </a:lnTo>
                  <a:cubicBezTo>
                    <a:pt x="141376" y="560188"/>
                    <a:pt x="141227" y="561044"/>
                    <a:pt x="141115" y="561900"/>
                  </a:cubicBezTo>
                  <a:cubicBezTo>
                    <a:pt x="141004" y="562718"/>
                    <a:pt x="140967" y="563574"/>
                    <a:pt x="140967" y="564541"/>
                  </a:cubicBezTo>
                  <a:lnTo>
                    <a:pt x="140967" y="651122"/>
                  </a:lnTo>
                  <a:cubicBezTo>
                    <a:pt x="140967" y="661502"/>
                    <a:pt x="145208" y="670953"/>
                    <a:pt x="152092" y="677836"/>
                  </a:cubicBezTo>
                  <a:cubicBezTo>
                    <a:pt x="158938" y="684682"/>
                    <a:pt x="168425" y="688962"/>
                    <a:pt x="178807" y="688962"/>
                  </a:cubicBezTo>
                  <a:lnTo>
                    <a:pt x="681841" y="688962"/>
                  </a:lnTo>
                  <a:cubicBezTo>
                    <a:pt x="692221" y="688962"/>
                    <a:pt x="701672" y="684720"/>
                    <a:pt x="708556" y="677836"/>
                  </a:cubicBezTo>
                  <a:cubicBezTo>
                    <a:pt x="715402" y="670990"/>
                    <a:pt x="719681" y="661540"/>
                    <a:pt x="719681" y="651122"/>
                  </a:cubicBezTo>
                  <a:lnTo>
                    <a:pt x="719681" y="564541"/>
                  </a:lnTo>
                  <a:cubicBezTo>
                    <a:pt x="719681" y="563574"/>
                    <a:pt x="719644" y="562718"/>
                    <a:pt x="719532" y="561900"/>
                  </a:cubicBezTo>
                  <a:cubicBezTo>
                    <a:pt x="719420" y="561044"/>
                    <a:pt x="719272" y="560188"/>
                    <a:pt x="719048" y="559332"/>
                  </a:cubicBezTo>
                  <a:close/>
                  <a:moveTo>
                    <a:pt x="303005" y="263467"/>
                  </a:moveTo>
                  <a:lnTo>
                    <a:pt x="312977" y="227637"/>
                  </a:lnTo>
                  <a:lnTo>
                    <a:pt x="547720" y="227637"/>
                  </a:lnTo>
                  <a:lnTo>
                    <a:pt x="557692" y="263467"/>
                  </a:lnTo>
                  <a:close/>
                  <a:moveTo>
                    <a:pt x="288011" y="286274"/>
                  </a:moveTo>
                  <a:cubicBezTo>
                    <a:pt x="281723" y="286274"/>
                    <a:pt x="276588" y="281177"/>
                    <a:pt x="276588" y="274852"/>
                  </a:cubicBezTo>
                  <a:cubicBezTo>
                    <a:pt x="276588" y="273475"/>
                    <a:pt x="276849" y="272136"/>
                    <a:pt x="277295" y="270908"/>
                  </a:cubicBezTo>
                  <a:lnTo>
                    <a:pt x="293332" y="213163"/>
                  </a:lnTo>
                  <a:cubicBezTo>
                    <a:pt x="294708" y="208140"/>
                    <a:pt x="299322" y="204828"/>
                    <a:pt x="304307" y="204828"/>
                  </a:cubicBezTo>
                  <a:lnTo>
                    <a:pt x="304307" y="204791"/>
                  </a:lnTo>
                  <a:lnTo>
                    <a:pt x="556310" y="204791"/>
                  </a:lnTo>
                  <a:cubicBezTo>
                    <a:pt x="561854" y="204791"/>
                    <a:pt x="566505" y="208772"/>
                    <a:pt x="567510" y="214019"/>
                  </a:cubicBezTo>
                  <a:lnTo>
                    <a:pt x="583323" y="270871"/>
                  </a:lnTo>
                  <a:cubicBezTo>
                    <a:pt x="583770" y="272099"/>
                    <a:pt x="584030" y="273439"/>
                    <a:pt x="584030" y="274815"/>
                  </a:cubicBezTo>
                  <a:cubicBezTo>
                    <a:pt x="584030" y="281103"/>
                    <a:pt x="578933" y="286238"/>
                    <a:pt x="572608" y="286238"/>
                  </a:cubicBezTo>
                  <a:lnTo>
                    <a:pt x="288010" y="286238"/>
                  </a:lnTo>
                  <a:close/>
                  <a:moveTo>
                    <a:pt x="852481" y="227637"/>
                  </a:moveTo>
                  <a:cubicBezTo>
                    <a:pt x="855421" y="242929"/>
                    <a:pt x="856946" y="258741"/>
                    <a:pt x="856946" y="274852"/>
                  </a:cubicBezTo>
                  <a:lnTo>
                    <a:pt x="856946" y="283261"/>
                  </a:lnTo>
                  <a:cubicBezTo>
                    <a:pt x="856946" y="289102"/>
                    <a:pt x="854565" y="294386"/>
                    <a:pt x="850733" y="298218"/>
                  </a:cubicBezTo>
                  <a:cubicBezTo>
                    <a:pt x="846900" y="302050"/>
                    <a:pt x="841580" y="304431"/>
                    <a:pt x="835776" y="304431"/>
                  </a:cubicBezTo>
                  <a:lnTo>
                    <a:pt x="678280" y="304431"/>
                  </a:lnTo>
                  <a:lnTo>
                    <a:pt x="658932" y="227599"/>
                  </a:lnTo>
                  <a:lnTo>
                    <a:pt x="852480" y="227599"/>
                  </a:lnTo>
                  <a:close/>
                  <a:moveTo>
                    <a:pt x="201695" y="227637"/>
                  </a:moveTo>
                  <a:lnTo>
                    <a:pt x="182348" y="304469"/>
                  </a:lnTo>
                  <a:lnTo>
                    <a:pt x="44016" y="304469"/>
                  </a:lnTo>
                  <a:cubicBezTo>
                    <a:pt x="38175" y="304469"/>
                    <a:pt x="32891" y="302088"/>
                    <a:pt x="29059" y="298256"/>
                  </a:cubicBezTo>
                  <a:cubicBezTo>
                    <a:pt x="25227" y="294423"/>
                    <a:pt x="22846" y="289103"/>
                    <a:pt x="22846" y="283298"/>
                  </a:cubicBezTo>
                  <a:lnTo>
                    <a:pt x="22846" y="274890"/>
                  </a:lnTo>
                  <a:cubicBezTo>
                    <a:pt x="22846" y="258779"/>
                    <a:pt x="24371" y="242966"/>
                    <a:pt x="27311" y="227674"/>
                  </a:cubicBezTo>
                  <a:lnTo>
                    <a:pt x="201704" y="227674"/>
                  </a:lnTo>
                  <a:close/>
                  <a:moveTo>
                    <a:pt x="32817" y="204829"/>
                  </a:moveTo>
                  <a:cubicBezTo>
                    <a:pt x="44835" y="163530"/>
                    <a:pt x="67196" y="126545"/>
                    <a:pt x="96888" y="96854"/>
                  </a:cubicBezTo>
                  <a:cubicBezTo>
                    <a:pt x="142578" y="51163"/>
                    <a:pt x="205568" y="22812"/>
                    <a:pt x="274891" y="22812"/>
                  </a:cubicBezTo>
                  <a:lnTo>
                    <a:pt x="604951" y="22812"/>
                  </a:lnTo>
                  <a:cubicBezTo>
                    <a:pt x="674268" y="22812"/>
                    <a:pt x="737263" y="51164"/>
                    <a:pt x="782955" y="96854"/>
                  </a:cubicBezTo>
                  <a:cubicBezTo>
                    <a:pt x="812646" y="126545"/>
                    <a:pt x="835007" y="163529"/>
                    <a:pt x="847025" y="204829"/>
                  </a:cubicBezTo>
                  <a:lnTo>
                    <a:pt x="653211" y="204829"/>
                  </a:lnTo>
                  <a:lnTo>
                    <a:pt x="642272" y="161334"/>
                  </a:lnTo>
                  <a:cubicBezTo>
                    <a:pt x="639779" y="151474"/>
                    <a:pt x="634236" y="143177"/>
                    <a:pt x="626683" y="137336"/>
                  </a:cubicBezTo>
                  <a:cubicBezTo>
                    <a:pt x="619130" y="131457"/>
                    <a:pt x="609717" y="128071"/>
                    <a:pt x="599595" y="128071"/>
                  </a:cubicBezTo>
                  <a:lnTo>
                    <a:pt x="261048" y="128071"/>
                  </a:lnTo>
                  <a:cubicBezTo>
                    <a:pt x="250928" y="128071"/>
                    <a:pt x="241514" y="131457"/>
                    <a:pt x="233961" y="137336"/>
                  </a:cubicBezTo>
                  <a:cubicBezTo>
                    <a:pt x="226445" y="143177"/>
                    <a:pt x="220864" y="151475"/>
                    <a:pt x="218372" y="161334"/>
                  </a:cubicBezTo>
                  <a:lnTo>
                    <a:pt x="207433" y="204829"/>
                  </a:lnTo>
                  <a:close/>
                  <a:moveTo>
                    <a:pt x="6846" y="214019"/>
                  </a:moveTo>
                  <a:cubicBezTo>
                    <a:pt x="2381" y="233627"/>
                    <a:pt x="0" y="253979"/>
                    <a:pt x="0" y="274890"/>
                  </a:cubicBezTo>
                  <a:lnTo>
                    <a:pt x="0" y="283298"/>
                  </a:lnTo>
                  <a:cubicBezTo>
                    <a:pt x="0" y="295427"/>
                    <a:pt x="4949" y="306441"/>
                    <a:pt x="12911" y="314403"/>
                  </a:cubicBezTo>
                  <a:cubicBezTo>
                    <a:pt x="20873" y="322365"/>
                    <a:pt x="31887" y="327314"/>
                    <a:pt x="44016" y="327314"/>
                  </a:cubicBezTo>
                  <a:lnTo>
                    <a:pt x="176585" y="327314"/>
                  </a:lnTo>
                  <a:lnTo>
                    <a:pt x="119509" y="553828"/>
                  </a:lnTo>
                  <a:cubicBezTo>
                    <a:pt x="119026" y="555689"/>
                    <a:pt x="118691" y="557437"/>
                    <a:pt x="118505" y="559149"/>
                  </a:cubicBezTo>
                  <a:cubicBezTo>
                    <a:pt x="118281" y="560935"/>
                    <a:pt x="118170" y="562684"/>
                    <a:pt x="118170" y="564544"/>
                  </a:cubicBezTo>
                  <a:lnTo>
                    <a:pt x="118170" y="651124"/>
                  </a:lnTo>
                  <a:cubicBezTo>
                    <a:pt x="118170" y="667830"/>
                    <a:pt x="124979" y="682974"/>
                    <a:pt x="135955" y="693950"/>
                  </a:cubicBezTo>
                  <a:cubicBezTo>
                    <a:pt x="146931" y="704925"/>
                    <a:pt x="162111" y="711735"/>
                    <a:pt x="178780" y="711735"/>
                  </a:cubicBezTo>
                  <a:lnTo>
                    <a:pt x="681815" y="711735"/>
                  </a:lnTo>
                  <a:cubicBezTo>
                    <a:pt x="698520" y="711735"/>
                    <a:pt x="713664" y="704926"/>
                    <a:pt x="724640" y="693950"/>
                  </a:cubicBezTo>
                  <a:cubicBezTo>
                    <a:pt x="735616" y="682974"/>
                    <a:pt x="742425" y="667793"/>
                    <a:pt x="742425" y="651124"/>
                  </a:cubicBezTo>
                  <a:lnTo>
                    <a:pt x="742425" y="564544"/>
                  </a:lnTo>
                  <a:cubicBezTo>
                    <a:pt x="742425" y="562684"/>
                    <a:pt x="742313" y="560935"/>
                    <a:pt x="742090" y="559149"/>
                  </a:cubicBezTo>
                  <a:cubicBezTo>
                    <a:pt x="741867" y="557437"/>
                    <a:pt x="741532" y="555689"/>
                    <a:pt x="741085" y="553828"/>
                  </a:cubicBezTo>
                  <a:lnTo>
                    <a:pt x="684010" y="327314"/>
                  </a:lnTo>
                  <a:lnTo>
                    <a:pt x="835743" y="327314"/>
                  </a:lnTo>
                  <a:cubicBezTo>
                    <a:pt x="847872" y="327314"/>
                    <a:pt x="858886" y="322366"/>
                    <a:pt x="866848" y="314403"/>
                  </a:cubicBezTo>
                  <a:cubicBezTo>
                    <a:pt x="874810" y="306441"/>
                    <a:pt x="879759" y="295427"/>
                    <a:pt x="879759" y="283298"/>
                  </a:cubicBezTo>
                  <a:lnTo>
                    <a:pt x="879759" y="274890"/>
                  </a:lnTo>
                  <a:cubicBezTo>
                    <a:pt x="879759" y="253979"/>
                    <a:pt x="877378" y="233590"/>
                    <a:pt x="872913" y="214019"/>
                  </a:cubicBezTo>
                  <a:cubicBezTo>
                    <a:pt x="872876" y="213833"/>
                    <a:pt x="872839" y="213647"/>
                    <a:pt x="872801" y="213461"/>
                  </a:cubicBezTo>
                  <a:cubicBezTo>
                    <a:pt x="861044" y="162413"/>
                    <a:pt x="834961" y="116687"/>
                    <a:pt x="799020" y="80740"/>
                  </a:cubicBezTo>
                  <a:cubicBezTo>
                    <a:pt x="749199" y="30919"/>
                    <a:pt x="680481" y="0"/>
                    <a:pt x="604872" y="0"/>
                  </a:cubicBezTo>
                  <a:lnTo>
                    <a:pt x="274811" y="0"/>
                  </a:lnTo>
                  <a:cubicBezTo>
                    <a:pt x="199207" y="0"/>
                    <a:pt x="130488" y="30919"/>
                    <a:pt x="80663" y="80740"/>
                  </a:cubicBezTo>
                  <a:cubicBezTo>
                    <a:pt x="44759" y="116644"/>
                    <a:pt x="18676" y="162372"/>
                    <a:pt x="6882" y="213461"/>
                  </a:cubicBezTo>
                  <a:cubicBezTo>
                    <a:pt x="6844" y="213647"/>
                    <a:pt x="6807" y="213833"/>
                    <a:pt x="6770" y="21401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anchor="ctr">
              <a:noAutofit/>
            </a:bodyPr>
            <a:lstStyle/>
            <a:p>
              <a:pPr defTabSz="214313"/>
              <a:endParaRPr lang="en-AE" sz="2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045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60" grpId="0" animBg="1"/>
      <p:bldP spid="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67D83-4EE5-7425-CA1A-88C0A2777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65587-832974766_medium">
            <a:hlinkClick r:id="" action="ppaction://media"/>
            <a:extLst>
              <a:ext uri="{FF2B5EF4-FFF2-40B4-BE49-F238E27FC236}">
                <a16:creationId xmlns:a16="http://schemas.microsoft.com/office/drawing/2014/main" id="{1064B78C-CD3C-85B9-1197-64B9F2B2B27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8FFB8FD-CEF9-5506-1A53-CF90F100ED04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8" dirty="0"/>
          </a:p>
        </p:txBody>
      </p:sp>
      <p:pic>
        <p:nvPicPr>
          <p:cNvPr id="53" name="Picture 7">
            <a:extLst>
              <a:ext uri="{FF2B5EF4-FFF2-40B4-BE49-F238E27FC236}">
                <a16:creationId xmlns:a16="http://schemas.microsoft.com/office/drawing/2014/main" id="{0C657736-CF7B-60CB-9E37-72FD80B686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781297" y="-863"/>
            <a:ext cx="2032199" cy="184006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260E3FF-BEE4-FBC9-C044-D0F625C7BEC9}"/>
              </a:ext>
            </a:extLst>
          </p:cNvPr>
          <p:cNvSpPr txBox="1">
            <a:spLocks/>
          </p:cNvSpPr>
          <p:nvPr/>
        </p:nvSpPr>
        <p:spPr>
          <a:xfrm>
            <a:off x="814388" y="343465"/>
            <a:ext cx="10578112" cy="590202"/>
          </a:xfrm>
          <a:prstGeom prst="rect">
            <a:avLst/>
          </a:prstGeom>
        </p:spPr>
        <p:txBody>
          <a:bodyPr vert="horz" lIns="45720" tIns="22860" rIns="45720" bIns="22860" rtlCol="0" anchor="ctr">
            <a:noAutofit/>
          </a:bodyPr>
          <a:lstStyle>
            <a:lvl1pPr algn="l" defTabSz="9201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90" kern="1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Production is the norm now — but rarely cross-functional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070F2A4-EB42-F049-7209-61772CE10714}"/>
              </a:ext>
            </a:extLst>
          </p:cNvPr>
          <p:cNvGrpSpPr/>
          <p:nvPr/>
        </p:nvGrpSpPr>
        <p:grpSpPr>
          <a:xfrm>
            <a:off x="11360993" y="6603114"/>
            <a:ext cx="935011" cy="199798"/>
            <a:chOff x="11047528" y="6458080"/>
            <a:chExt cx="687272" cy="41225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5460284-55F3-9D77-9C60-77F321D3EF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1459152" y="6458697"/>
              <a:ext cx="275648" cy="2061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fld id="{F64D57CD-7CD0-4988-84C0-9F952D25EBFA}" type="slidenum">
                <a:rPr 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>
                  <a:buClr>
                    <a:schemeClr val="tx2"/>
                  </a:buClr>
                </a:pPr>
                <a:t>7</a:t>
              </a:fld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9784ED7-9956-24EB-1751-DB8C139C72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0622867" y="6458080"/>
              <a:ext cx="800000" cy="4122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2026 IDC |</a:t>
              </a:r>
            </a:p>
          </p:txBody>
        </p:sp>
      </p:grpSp>
      <p:pic>
        <p:nvPicPr>
          <p:cNvPr id="22" name="Graphic 21">
            <a:extLst>
              <a:ext uri="{FF2B5EF4-FFF2-40B4-BE49-F238E27FC236}">
                <a16:creationId xmlns:a16="http://schemas.microsoft.com/office/drawing/2014/main" id="{3CA0E7DD-C385-88CC-AE0D-E697189DB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3722" y="6630461"/>
            <a:ext cx="479150" cy="145104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7D3692D-5A8D-7ED3-F6A7-5994B622B2EC}"/>
              </a:ext>
            </a:extLst>
          </p:cNvPr>
          <p:cNvSpPr/>
          <p:nvPr/>
        </p:nvSpPr>
        <p:spPr>
          <a:xfrm>
            <a:off x="816850" y="6603084"/>
            <a:ext cx="10033150" cy="216915"/>
          </a:xfrm>
          <a:prstGeom prst="roundRect">
            <a:avLst>
              <a:gd name="adj" fmla="val 10655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214313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Source: Future Enterprise Resiliency &amp; Spending Survey, Wave 4, IDC, July 2026</a:t>
            </a:r>
          </a:p>
        </p:txBody>
      </p:sp>
      <p:cxnSp>
        <p:nvCxnSpPr>
          <p:cNvPr id="2" name="Connector 4">
            <a:extLst>
              <a:ext uri="{FF2B5EF4-FFF2-40B4-BE49-F238E27FC236}">
                <a16:creationId xmlns:a16="http://schemas.microsoft.com/office/drawing/2014/main" id="{12234F48-8EC5-068E-4BFE-472F214FA7B6}"/>
              </a:ext>
            </a:extLst>
          </p:cNvPr>
          <p:cNvCxnSpPr>
            <a:cxnSpLocks/>
          </p:cNvCxnSpPr>
          <p:nvPr/>
        </p:nvCxnSpPr>
        <p:spPr>
          <a:xfrm flipV="1">
            <a:off x="8101584" y="2036945"/>
            <a:ext cx="3602736" cy="28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A5C1EE2-5FAC-E3A2-475C-DDE966D67330}"/>
              </a:ext>
            </a:extLst>
          </p:cNvPr>
          <p:cNvSpPr/>
          <p:nvPr/>
        </p:nvSpPr>
        <p:spPr>
          <a:xfrm>
            <a:off x="201168" y="2140741"/>
            <a:ext cx="3401568" cy="408736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79E077A-7ACD-BFB1-CEA3-04C6CF6EBF14}"/>
              </a:ext>
            </a:extLst>
          </p:cNvPr>
          <p:cNvSpPr/>
          <p:nvPr/>
        </p:nvSpPr>
        <p:spPr>
          <a:xfrm>
            <a:off x="3730752" y="2140741"/>
            <a:ext cx="4041648" cy="196596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C8095E2-24AA-429A-BED5-6917DE461441}"/>
              </a:ext>
            </a:extLst>
          </p:cNvPr>
          <p:cNvSpPr/>
          <p:nvPr/>
        </p:nvSpPr>
        <p:spPr>
          <a:xfrm>
            <a:off x="3730752" y="4234718"/>
            <a:ext cx="4041648" cy="199339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54E2BB7-653D-EF4F-FBAA-C1FD92A5F7C5}"/>
              </a:ext>
            </a:extLst>
          </p:cNvPr>
          <p:cNvSpPr/>
          <p:nvPr/>
        </p:nvSpPr>
        <p:spPr>
          <a:xfrm>
            <a:off x="7909560" y="2140741"/>
            <a:ext cx="4078224" cy="408736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F59439-EEB8-8BCF-6929-1C3A2C2532D9}"/>
              </a:ext>
            </a:extLst>
          </p:cNvPr>
          <p:cNvSpPr txBox="1"/>
          <p:nvPr/>
        </p:nvSpPr>
        <p:spPr>
          <a:xfrm>
            <a:off x="566928" y="2442495"/>
            <a:ext cx="26974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5200" b="1" i="0">
                <a:solidFill>
                  <a:srgbClr val="FFFCFA"/>
                </a:solidFill>
                <a:latin typeface="Arial"/>
              </a:defRPr>
            </a:pPr>
            <a:r>
              <a:rPr sz="5200" dirty="0"/>
              <a:t>95.3%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A5A7480-4F9C-E887-06B1-672894F052E2}"/>
              </a:ext>
            </a:extLst>
          </p:cNvPr>
          <p:cNvSpPr txBox="1"/>
          <p:nvPr/>
        </p:nvSpPr>
        <p:spPr>
          <a:xfrm>
            <a:off x="566928" y="3265455"/>
            <a:ext cx="260604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 i="0">
                <a:solidFill>
                  <a:srgbClr val="FFFCFA"/>
                </a:solidFill>
                <a:latin typeface="Arial"/>
              </a:defRPr>
            </a:pPr>
            <a:r>
              <a:rPr sz="1700"/>
              <a:t>of enterprises now run</a:t>
            </a:r>
            <a:br>
              <a:rPr sz="1700"/>
            </a:br>
            <a:r>
              <a:rPr sz="1700"/>
              <a:t>at least one production</a:t>
            </a:r>
            <a:br>
              <a:rPr sz="1700"/>
            </a:br>
            <a:r>
              <a:rPr sz="1700"/>
              <a:t>agent workflow —</a:t>
            </a:r>
            <a:br>
              <a:rPr sz="1700"/>
            </a:br>
            <a:r>
              <a:rPr sz="1700"/>
              <a:t>averaging ~11 concurrent</a:t>
            </a:r>
            <a:br>
              <a:rPr sz="1700"/>
            </a:br>
            <a:r>
              <a:rPr sz="1700"/>
              <a:t>workflows.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BF8DFF-83ED-5595-7C59-218A8253EC25}"/>
              </a:ext>
            </a:extLst>
          </p:cNvPr>
          <p:cNvSpPr txBox="1"/>
          <p:nvPr/>
        </p:nvSpPr>
        <p:spPr>
          <a:xfrm>
            <a:off x="566928" y="4819935"/>
            <a:ext cx="260604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 i="0">
                <a:solidFill>
                  <a:srgbClr val="FFFCFA"/>
                </a:solidFill>
                <a:latin typeface="Arial"/>
              </a:defRPr>
            </a:pPr>
            <a:r>
              <a:rPr sz="1500" dirty="0"/>
              <a:t>Only 3.4% report zero.</a:t>
            </a:r>
          </a:p>
        </p:txBody>
      </p:sp>
      <p:sp>
        <p:nvSpPr>
          <p:cNvPr id="15" name="Diamond 14">
            <a:extLst>
              <a:ext uri="{FF2B5EF4-FFF2-40B4-BE49-F238E27FC236}">
                <a16:creationId xmlns:a16="http://schemas.microsoft.com/office/drawing/2014/main" id="{705C51CE-7250-4E3C-BE9E-2BCFA001CB14}"/>
              </a:ext>
            </a:extLst>
          </p:cNvPr>
          <p:cNvSpPr/>
          <p:nvPr/>
        </p:nvSpPr>
        <p:spPr>
          <a:xfrm>
            <a:off x="1783080" y="5436871"/>
            <a:ext cx="658368" cy="347472"/>
          </a:xfrm>
          <a:prstGeom prst="diamond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6" name="Diamond 15">
            <a:extLst>
              <a:ext uri="{FF2B5EF4-FFF2-40B4-BE49-F238E27FC236}">
                <a16:creationId xmlns:a16="http://schemas.microsoft.com/office/drawing/2014/main" id="{78F6E474-6400-A203-CDBB-5BDBD6489D09}"/>
              </a:ext>
            </a:extLst>
          </p:cNvPr>
          <p:cNvSpPr/>
          <p:nvPr/>
        </p:nvSpPr>
        <p:spPr>
          <a:xfrm>
            <a:off x="1783080" y="5336286"/>
            <a:ext cx="658368" cy="347472"/>
          </a:xfrm>
          <a:prstGeom prst="diamon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7" name="Diamond 16">
            <a:extLst>
              <a:ext uri="{FF2B5EF4-FFF2-40B4-BE49-F238E27FC236}">
                <a16:creationId xmlns:a16="http://schemas.microsoft.com/office/drawing/2014/main" id="{E0D72577-B1AD-FD59-F425-CCC2A7512A69}"/>
              </a:ext>
            </a:extLst>
          </p:cNvPr>
          <p:cNvSpPr/>
          <p:nvPr/>
        </p:nvSpPr>
        <p:spPr>
          <a:xfrm>
            <a:off x="1783080" y="5235703"/>
            <a:ext cx="658368" cy="347472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25" name="Diamond 24">
            <a:extLst>
              <a:ext uri="{FF2B5EF4-FFF2-40B4-BE49-F238E27FC236}">
                <a16:creationId xmlns:a16="http://schemas.microsoft.com/office/drawing/2014/main" id="{1AF06343-3D5B-04CF-34D4-CDF35EA50566}"/>
              </a:ext>
            </a:extLst>
          </p:cNvPr>
          <p:cNvSpPr/>
          <p:nvPr/>
        </p:nvSpPr>
        <p:spPr>
          <a:xfrm>
            <a:off x="566929" y="5432582"/>
            <a:ext cx="427939" cy="225856"/>
          </a:xfrm>
          <a:prstGeom prst="diamond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26" name="Diamond 25">
            <a:extLst>
              <a:ext uri="{FF2B5EF4-FFF2-40B4-BE49-F238E27FC236}">
                <a16:creationId xmlns:a16="http://schemas.microsoft.com/office/drawing/2014/main" id="{1569A000-0884-367A-1720-24C88273D92D}"/>
              </a:ext>
            </a:extLst>
          </p:cNvPr>
          <p:cNvSpPr/>
          <p:nvPr/>
        </p:nvSpPr>
        <p:spPr>
          <a:xfrm>
            <a:off x="566929" y="5331998"/>
            <a:ext cx="427939" cy="225856"/>
          </a:xfrm>
          <a:prstGeom prst="diamon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27" name="Diamond 26">
            <a:extLst>
              <a:ext uri="{FF2B5EF4-FFF2-40B4-BE49-F238E27FC236}">
                <a16:creationId xmlns:a16="http://schemas.microsoft.com/office/drawing/2014/main" id="{C7723ED8-44D4-3F1A-1E4F-5343E209E9F3}"/>
              </a:ext>
            </a:extLst>
          </p:cNvPr>
          <p:cNvSpPr/>
          <p:nvPr/>
        </p:nvSpPr>
        <p:spPr>
          <a:xfrm>
            <a:off x="566929" y="5231414"/>
            <a:ext cx="427939" cy="225856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28" name="Diamond 27">
            <a:extLst>
              <a:ext uri="{FF2B5EF4-FFF2-40B4-BE49-F238E27FC236}">
                <a16:creationId xmlns:a16="http://schemas.microsoft.com/office/drawing/2014/main" id="{532311AF-25F2-34B0-9B0C-AD0E541B9A00}"/>
              </a:ext>
            </a:extLst>
          </p:cNvPr>
          <p:cNvSpPr/>
          <p:nvPr/>
        </p:nvSpPr>
        <p:spPr>
          <a:xfrm>
            <a:off x="1143000" y="5798342"/>
            <a:ext cx="408188" cy="215432"/>
          </a:xfrm>
          <a:prstGeom prst="diamond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29" name="Diamond 28">
            <a:extLst>
              <a:ext uri="{FF2B5EF4-FFF2-40B4-BE49-F238E27FC236}">
                <a16:creationId xmlns:a16="http://schemas.microsoft.com/office/drawing/2014/main" id="{8FEA04DB-1AA7-C286-83FF-0E135D2CEF6F}"/>
              </a:ext>
            </a:extLst>
          </p:cNvPr>
          <p:cNvSpPr/>
          <p:nvPr/>
        </p:nvSpPr>
        <p:spPr>
          <a:xfrm>
            <a:off x="1143000" y="5697758"/>
            <a:ext cx="408188" cy="215432"/>
          </a:xfrm>
          <a:prstGeom prst="diamon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30" name="Diamond 29">
            <a:extLst>
              <a:ext uri="{FF2B5EF4-FFF2-40B4-BE49-F238E27FC236}">
                <a16:creationId xmlns:a16="http://schemas.microsoft.com/office/drawing/2014/main" id="{58ED6784-20F0-888F-9FDF-AB045DF1C314}"/>
              </a:ext>
            </a:extLst>
          </p:cNvPr>
          <p:cNvSpPr/>
          <p:nvPr/>
        </p:nvSpPr>
        <p:spPr>
          <a:xfrm>
            <a:off x="1143000" y="5597174"/>
            <a:ext cx="408188" cy="215432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31" name="Diamond 30">
            <a:extLst>
              <a:ext uri="{FF2B5EF4-FFF2-40B4-BE49-F238E27FC236}">
                <a16:creationId xmlns:a16="http://schemas.microsoft.com/office/drawing/2014/main" id="{AF036DD2-7DA8-F54E-D172-2D692DB3E483}"/>
              </a:ext>
            </a:extLst>
          </p:cNvPr>
          <p:cNvSpPr/>
          <p:nvPr/>
        </p:nvSpPr>
        <p:spPr>
          <a:xfrm>
            <a:off x="2697480" y="5734334"/>
            <a:ext cx="408188" cy="215432"/>
          </a:xfrm>
          <a:prstGeom prst="diamond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32" name="Diamond 31">
            <a:extLst>
              <a:ext uri="{FF2B5EF4-FFF2-40B4-BE49-F238E27FC236}">
                <a16:creationId xmlns:a16="http://schemas.microsoft.com/office/drawing/2014/main" id="{44C8D1C1-A32B-CF41-7601-F7639105CE1D}"/>
              </a:ext>
            </a:extLst>
          </p:cNvPr>
          <p:cNvSpPr/>
          <p:nvPr/>
        </p:nvSpPr>
        <p:spPr>
          <a:xfrm>
            <a:off x="2697480" y="5633750"/>
            <a:ext cx="408188" cy="215432"/>
          </a:xfrm>
          <a:prstGeom prst="diamon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33" name="Diamond 32">
            <a:extLst>
              <a:ext uri="{FF2B5EF4-FFF2-40B4-BE49-F238E27FC236}">
                <a16:creationId xmlns:a16="http://schemas.microsoft.com/office/drawing/2014/main" id="{249AD1A0-710F-89E7-000F-6140F2F963BC}"/>
              </a:ext>
            </a:extLst>
          </p:cNvPr>
          <p:cNvSpPr/>
          <p:nvPr/>
        </p:nvSpPr>
        <p:spPr>
          <a:xfrm>
            <a:off x="2697480" y="5533166"/>
            <a:ext cx="408188" cy="215432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34" name="Diamond 33">
            <a:extLst>
              <a:ext uri="{FF2B5EF4-FFF2-40B4-BE49-F238E27FC236}">
                <a16:creationId xmlns:a16="http://schemas.microsoft.com/office/drawing/2014/main" id="{BA69E3EB-6B12-C571-90F9-A972084CA349}"/>
              </a:ext>
            </a:extLst>
          </p:cNvPr>
          <p:cNvSpPr/>
          <p:nvPr/>
        </p:nvSpPr>
        <p:spPr>
          <a:xfrm>
            <a:off x="2788920" y="5249703"/>
            <a:ext cx="362102" cy="191109"/>
          </a:xfrm>
          <a:prstGeom prst="diamond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35" name="Diamond 34">
            <a:extLst>
              <a:ext uri="{FF2B5EF4-FFF2-40B4-BE49-F238E27FC236}">
                <a16:creationId xmlns:a16="http://schemas.microsoft.com/office/drawing/2014/main" id="{84610F64-7AF0-5209-4ACF-15AB74D417F5}"/>
              </a:ext>
            </a:extLst>
          </p:cNvPr>
          <p:cNvSpPr/>
          <p:nvPr/>
        </p:nvSpPr>
        <p:spPr>
          <a:xfrm>
            <a:off x="2788920" y="5149119"/>
            <a:ext cx="362102" cy="191109"/>
          </a:xfrm>
          <a:prstGeom prst="diamond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36" name="Diamond 35">
            <a:extLst>
              <a:ext uri="{FF2B5EF4-FFF2-40B4-BE49-F238E27FC236}">
                <a16:creationId xmlns:a16="http://schemas.microsoft.com/office/drawing/2014/main" id="{CF666ED8-771C-78D6-601D-864DF05E4A42}"/>
              </a:ext>
            </a:extLst>
          </p:cNvPr>
          <p:cNvSpPr/>
          <p:nvPr/>
        </p:nvSpPr>
        <p:spPr>
          <a:xfrm>
            <a:off x="2788920" y="5048535"/>
            <a:ext cx="362102" cy="191109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9A99EB1-5B09-94E1-EF70-1DC0322E0EA7}"/>
              </a:ext>
            </a:extLst>
          </p:cNvPr>
          <p:cNvSpPr txBox="1"/>
          <p:nvPr/>
        </p:nvSpPr>
        <p:spPr>
          <a:xfrm>
            <a:off x="4005072" y="2479071"/>
            <a:ext cx="201168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500" b="1" i="0">
                <a:solidFill>
                  <a:srgbClr val="1C1D84"/>
                </a:solidFill>
                <a:latin typeface="Arial"/>
              </a:defRPr>
            </a:pPr>
            <a:r>
              <a:rPr sz="3500"/>
              <a:t>~1 in 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438236F-6B60-195F-2E15-93ABF7B566A1}"/>
              </a:ext>
            </a:extLst>
          </p:cNvPr>
          <p:cNvSpPr txBox="1"/>
          <p:nvPr/>
        </p:nvSpPr>
        <p:spPr>
          <a:xfrm>
            <a:off x="4005072" y="3210591"/>
            <a:ext cx="251460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 i="0">
                <a:solidFill>
                  <a:srgbClr val="191919"/>
                </a:solidFill>
                <a:latin typeface="Arial"/>
              </a:defRPr>
            </a:pPr>
            <a:r>
              <a:rPr sz="1300"/>
              <a:t>organizations has implemented</a:t>
            </a:r>
            <a:br>
              <a:rPr sz="1300"/>
            </a:br>
            <a:r>
              <a:rPr sz="1300"/>
              <a:t>a genuinely cross-functional,</a:t>
            </a:r>
            <a:br>
              <a:rPr sz="1300"/>
            </a:br>
            <a:r>
              <a:rPr sz="1300"/>
              <a:t>multiagent solution to date.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22E2882-8137-33BD-ED49-E598482546A4}"/>
              </a:ext>
            </a:extLst>
          </p:cNvPr>
          <p:cNvSpPr/>
          <p:nvPr/>
        </p:nvSpPr>
        <p:spPr>
          <a:xfrm>
            <a:off x="6446520" y="3146582"/>
            <a:ext cx="310896" cy="502920"/>
          </a:xfrm>
          <a:prstGeom prst="rect">
            <a:avLst/>
          </a:prstGeom>
          <a:solidFill>
            <a:srgbClr val="166B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2C3DF31-FA30-5139-1B4C-4E01A34A9111}"/>
              </a:ext>
            </a:extLst>
          </p:cNvPr>
          <p:cNvSpPr/>
          <p:nvPr/>
        </p:nvSpPr>
        <p:spPr>
          <a:xfrm>
            <a:off x="6510528" y="3027710"/>
            <a:ext cx="182880" cy="109728"/>
          </a:xfrm>
          <a:prstGeom prst="rect">
            <a:avLst/>
          </a:prstGeom>
          <a:solidFill>
            <a:srgbClr val="166B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938D372-F070-DECF-AD7E-D21B354D97CA}"/>
              </a:ext>
            </a:extLst>
          </p:cNvPr>
          <p:cNvSpPr/>
          <p:nvPr/>
        </p:nvSpPr>
        <p:spPr>
          <a:xfrm>
            <a:off x="6510528" y="3256310"/>
            <a:ext cx="50292" cy="59436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C561E13-E49D-7151-6398-77FA5BDEED8F}"/>
              </a:ext>
            </a:extLst>
          </p:cNvPr>
          <p:cNvSpPr/>
          <p:nvPr/>
        </p:nvSpPr>
        <p:spPr>
          <a:xfrm>
            <a:off x="6629400" y="3256310"/>
            <a:ext cx="50292" cy="59436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5A3584-DF59-DFDB-E5A0-B69255160560}"/>
              </a:ext>
            </a:extLst>
          </p:cNvPr>
          <p:cNvSpPr/>
          <p:nvPr/>
        </p:nvSpPr>
        <p:spPr>
          <a:xfrm>
            <a:off x="6510528" y="3402614"/>
            <a:ext cx="50292" cy="59436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91CE0F9-5CD3-A4DD-AD96-D40FAA35184F}"/>
              </a:ext>
            </a:extLst>
          </p:cNvPr>
          <p:cNvSpPr/>
          <p:nvPr/>
        </p:nvSpPr>
        <p:spPr>
          <a:xfrm>
            <a:off x="6629400" y="3402614"/>
            <a:ext cx="50292" cy="59436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D93A04C-C502-50A5-D7CE-6B8919A66293}"/>
              </a:ext>
            </a:extLst>
          </p:cNvPr>
          <p:cNvSpPr/>
          <p:nvPr/>
        </p:nvSpPr>
        <p:spPr>
          <a:xfrm>
            <a:off x="6885432" y="3146582"/>
            <a:ext cx="310896" cy="502920"/>
          </a:xfrm>
          <a:prstGeom prst="rect">
            <a:avLst/>
          </a:prstGeom>
          <a:solidFill>
            <a:srgbClr val="F8F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664374C-EAF1-9D40-A776-0690F17307E3}"/>
              </a:ext>
            </a:extLst>
          </p:cNvPr>
          <p:cNvSpPr/>
          <p:nvPr/>
        </p:nvSpPr>
        <p:spPr>
          <a:xfrm>
            <a:off x="6949440" y="3027710"/>
            <a:ext cx="182880" cy="109728"/>
          </a:xfrm>
          <a:prstGeom prst="rect">
            <a:avLst/>
          </a:prstGeom>
          <a:solidFill>
            <a:srgbClr val="F8F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64A335E-A1DE-DA2F-55EA-232FC2B2E7BC}"/>
              </a:ext>
            </a:extLst>
          </p:cNvPr>
          <p:cNvSpPr/>
          <p:nvPr/>
        </p:nvSpPr>
        <p:spPr>
          <a:xfrm>
            <a:off x="6949440" y="3256310"/>
            <a:ext cx="50292" cy="59436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163C98E-5D44-0C00-986E-F84A5BFFC27E}"/>
              </a:ext>
            </a:extLst>
          </p:cNvPr>
          <p:cNvSpPr/>
          <p:nvPr/>
        </p:nvSpPr>
        <p:spPr>
          <a:xfrm>
            <a:off x="7068312" y="3256310"/>
            <a:ext cx="50292" cy="59436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EED82C-8874-B495-D970-69414912CFFC}"/>
              </a:ext>
            </a:extLst>
          </p:cNvPr>
          <p:cNvSpPr/>
          <p:nvPr/>
        </p:nvSpPr>
        <p:spPr>
          <a:xfrm>
            <a:off x="6949440" y="3402614"/>
            <a:ext cx="50292" cy="59436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9E04608-3F4F-AB6C-0400-44078D42D4F0}"/>
              </a:ext>
            </a:extLst>
          </p:cNvPr>
          <p:cNvSpPr/>
          <p:nvPr/>
        </p:nvSpPr>
        <p:spPr>
          <a:xfrm>
            <a:off x="7068312" y="3402614"/>
            <a:ext cx="50292" cy="59436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7E2A03A-4523-CEDC-E40D-1F7EC4314EBB}"/>
              </a:ext>
            </a:extLst>
          </p:cNvPr>
          <p:cNvSpPr/>
          <p:nvPr/>
        </p:nvSpPr>
        <p:spPr>
          <a:xfrm>
            <a:off x="7315200" y="3146582"/>
            <a:ext cx="310896" cy="502920"/>
          </a:xfrm>
          <a:prstGeom prst="rect">
            <a:avLst/>
          </a:prstGeom>
          <a:solidFill>
            <a:srgbClr val="F8F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5D3D7A0-7356-4398-36F8-A04D8801A1CB}"/>
              </a:ext>
            </a:extLst>
          </p:cNvPr>
          <p:cNvSpPr/>
          <p:nvPr/>
        </p:nvSpPr>
        <p:spPr>
          <a:xfrm>
            <a:off x="7379208" y="3027710"/>
            <a:ext cx="182880" cy="109728"/>
          </a:xfrm>
          <a:prstGeom prst="rect">
            <a:avLst/>
          </a:prstGeom>
          <a:solidFill>
            <a:srgbClr val="F8F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4D16569-E146-7944-72F6-D0F13EC40AD6}"/>
              </a:ext>
            </a:extLst>
          </p:cNvPr>
          <p:cNvSpPr/>
          <p:nvPr/>
        </p:nvSpPr>
        <p:spPr>
          <a:xfrm>
            <a:off x="7379208" y="3256310"/>
            <a:ext cx="50292" cy="59436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285FB49-4247-83D0-B2E8-20BA0CA23F52}"/>
              </a:ext>
            </a:extLst>
          </p:cNvPr>
          <p:cNvSpPr/>
          <p:nvPr/>
        </p:nvSpPr>
        <p:spPr>
          <a:xfrm>
            <a:off x="7498080" y="3256310"/>
            <a:ext cx="50292" cy="59436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1CA972C-8D66-4B9C-2636-3513FEB955E7}"/>
              </a:ext>
            </a:extLst>
          </p:cNvPr>
          <p:cNvSpPr/>
          <p:nvPr/>
        </p:nvSpPr>
        <p:spPr>
          <a:xfrm>
            <a:off x="7379208" y="3402614"/>
            <a:ext cx="50292" cy="59436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856452EE-5B0A-162C-49E4-4563CBFDC2A9}"/>
              </a:ext>
            </a:extLst>
          </p:cNvPr>
          <p:cNvSpPr/>
          <p:nvPr/>
        </p:nvSpPr>
        <p:spPr>
          <a:xfrm>
            <a:off x="7498080" y="3402614"/>
            <a:ext cx="50292" cy="59436"/>
          </a:xfrm>
          <a:prstGeom prst="rect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CF0C080-B1F5-01BD-0C15-4E0A8AFC1B8C}"/>
              </a:ext>
            </a:extLst>
          </p:cNvPr>
          <p:cNvSpPr txBox="1"/>
          <p:nvPr/>
        </p:nvSpPr>
        <p:spPr>
          <a:xfrm>
            <a:off x="4005072" y="4582191"/>
            <a:ext cx="196596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 i="0">
                <a:solidFill>
                  <a:srgbClr val="1C1D84"/>
                </a:solidFill>
                <a:latin typeface="Arial"/>
              </a:defRPr>
            </a:pPr>
            <a:r>
              <a:rPr sz="3800"/>
              <a:t>&lt;50%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2C998B1-416B-6077-C55C-941B027EB189}"/>
              </a:ext>
            </a:extLst>
          </p:cNvPr>
          <p:cNvSpPr txBox="1"/>
          <p:nvPr/>
        </p:nvSpPr>
        <p:spPr>
          <a:xfrm>
            <a:off x="4005072" y="5368574"/>
            <a:ext cx="21031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 i="0">
                <a:solidFill>
                  <a:srgbClr val="191919"/>
                </a:solidFill>
                <a:latin typeface="Arial"/>
              </a:defRPr>
            </a:pPr>
            <a:r>
              <a:rPr sz="1400"/>
              <a:t>of proofs of concept</a:t>
            </a:r>
            <a:br>
              <a:rPr sz="1400"/>
            </a:br>
            <a:r>
              <a:rPr sz="1400"/>
              <a:t>convert to production.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B6EE481-6A6C-9912-FE2D-7A90FF065E70}"/>
              </a:ext>
            </a:extLst>
          </p:cNvPr>
          <p:cNvSpPr/>
          <p:nvPr/>
        </p:nvSpPr>
        <p:spPr>
          <a:xfrm>
            <a:off x="6199632" y="4582190"/>
            <a:ext cx="1389888" cy="1389888"/>
          </a:xfrm>
          <a:prstGeom prst="ellipse">
            <a:avLst/>
          </a:prstGeom>
          <a:solidFill>
            <a:srgbClr val="F8F3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61" name="Pie 60">
            <a:extLst>
              <a:ext uri="{FF2B5EF4-FFF2-40B4-BE49-F238E27FC236}">
                <a16:creationId xmlns:a16="http://schemas.microsoft.com/office/drawing/2014/main" id="{3C1930B8-CE47-A677-0B51-2843EC0D6FE5}"/>
              </a:ext>
            </a:extLst>
          </p:cNvPr>
          <p:cNvSpPr/>
          <p:nvPr/>
        </p:nvSpPr>
        <p:spPr>
          <a:xfrm>
            <a:off x="6199632" y="4582190"/>
            <a:ext cx="1389888" cy="1389888"/>
          </a:xfrm>
          <a:prstGeom prst="pie">
            <a:avLst>
              <a:gd name="adj1" fmla="val 25000"/>
              <a:gd name="adj2" fmla="val 75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10361286-0529-AA88-4065-0F4C2704A9F4}"/>
              </a:ext>
            </a:extLst>
          </p:cNvPr>
          <p:cNvSpPr/>
          <p:nvPr/>
        </p:nvSpPr>
        <p:spPr>
          <a:xfrm>
            <a:off x="6473952" y="4856510"/>
            <a:ext cx="841248" cy="841248"/>
          </a:xfrm>
          <a:prstGeom prst="ellipse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09CFF74-9F4F-8EFA-18C2-2DC06CC4A1A8}"/>
              </a:ext>
            </a:extLst>
          </p:cNvPr>
          <p:cNvSpPr txBox="1"/>
          <p:nvPr/>
        </p:nvSpPr>
        <p:spPr>
          <a:xfrm>
            <a:off x="6565392" y="5029086"/>
            <a:ext cx="65836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 i="0">
                <a:solidFill>
                  <a:srgbClr val="1C1D84"/>
                </a:solidFill>
                <a:latin typeface="Arial"/>
              </a:defRPr>
            </a:pPr>
            <a:r>
              <a:rPr sz="1500" dirty="0"/>
              <a:t>&lt;50%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D1BC4EF-EAC9-7266-D622-DC5941E016AE}"/>
              </a:ext>
            </a:extLst>
          </p:cNvPr>
          <p:cNvSpPr txBox="1"/>
          <p:nvPr/>
        </p:nvSpPr>
        <p:spPr>
          <a:xfrm>
            <a:off x="8183879" y="2387630"/>
            <a:ext cx="31546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 i="0">
                <a:solidFill>
                  <a:srgbClr val="FF9600"/>
                </a:solidFill>
                <a:latin typeface="Arial"/>
              </a:defRPr>
            </a:pPr>
            <a:r>
              <a:rPr sz="2200" dirty="0">
                <a:solidFill>
                  <a:schemeClr val="bg1"/>
                </a:solidFill>
              </a:rPr>
              <a:t>Why scaling stalls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9C94525-EDC9-6575-26DD-FF2D99453D6E}"/>
              </a:ext>
            </a:extLst>
          </p:cNvPr>
          <p:cNvSpPr txBox="1"/>
          <p:nvPr/>
        </p:nvSpPr>
        <p:spPr>
          <a:xfrm>
            <a:off x="8183879" y="2853974"/>
            <a:ext cx="32461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 i="0">
                <a:solidFill>
                  <a:srgbClr val="FFFCFA"/>
                </a:solidFill>
                <a:latin typeface="Arial"/>
              </a:defRPr>
            </a:pPr>
            <a:r>
              <a:rPr sz="1500"/>
              <a:t>If one agent step succeeds most of</a:t>
            </a:r>
            <a:br>
              <a:rPr sz="1500"/>
            </a:br>
            <a:r>
              <a:rPr sz="1500"/>
              <a:t>the time, a chain of three dependent</a:t>
            </a:r>
            <a:br>
              <a:rPr sz="1500"/>
            </a:br>
            <a:r>
              <a:rPr sz="1500"/>
              <a:t>agents succeeds less than a third</a:t>
            </a:r>
            <a:br>
              <a:rPr sz="1500"/>
            </a:br>
            <a:r>
              <a:rPr sz="1500"/>
              <a:t>of the time.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4A1BD61B-C733-BC2F-3302-45BF8636833D}"/>
              </a:ext>
            </a:extLst>
          </p:cNvPr>
          <p:cNvSpPr/>
          <p:nvPr/>
        </p:nvSpPr>
        <p:spPr>
          <a:xfrm>
            <a:off x="8229600" y="3923822"/>
            <a:ext cx="512064" cy="512064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9592C55-AD02-786C-8C4A-D48300865BED}"/>
              </a:ext>
            </a:extLst>
          </p:cNvPr>
          <p:cNvSpPr/>
          <p:nvPr/>
        </p:nvSpPr>
        <p:spPr>
          <a:xfrm>
            <a:off x="8394192" y="4042694"/>
            <a:ext cx="182880" cy="237744"/>
          </a:xfrm>
          <a:prstGeom prst="rect">
            <a:avLst/>
          </a:prstGeom>
          <a:noFill/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292C153-B33D-7DCB-6EFD-D84EA9CDDA2B}"/>
              </a:ext>
            </a:extLst>
          </p:cNvPr>
          <p:cNvSpPr txBox="1"/>
          <p:nvPr/>
        </p:nvSpPr>
        <p:spPr>
          <a:xfrm>
            <a:off x="8247887" y="4535381"/>
            <a:ext cx="512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 i="0">
                <a:solidFill>
                  <a:srgbClr val="FF9600"/>
                </a:solidFill>
                <a:latin typeface="Arial"/>
              </a:defRPr>
            </a:pPr>
            <a:r>
              <a:rPr sz="900">
                <a:solidFill>
                  <a:schemeClr val="bg1"/>
                </a:solidFill>
              </a:rPr>
              <a:t>STEP 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F38BCAC-4404-BF5E-9961-A1B379932593}"/>
              </a:ext>
            </a:extLst>
          </p:cNvPr>
          <p:cNvSpPr txBox="1"/>
          <p:nvPr/>
        </p:nvSpPr>
        <p:spPr>
          <a:xfrm>
            <a:off x="8183879" y="4736549"/>
            <a:ext cx="640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 i="0">
                <a:solidFill>
                  <a:srgbClr val="FFFCFA"/>
                </a:solidFill>
                <a:latin typeface="Arial"/>
              </a:defRPr>
            </a:pPr>
            <a:r>
              <a:rPr sz="900">
                <a:solidFill>
                  <a:schemeClr val="bg1"/>
                </a:solidFill>
              </a:rPr>
              <a:t>~90%</a:t>
            </a:r>
            <a:br>
              <a:rPr sz="900">
                <a:solidFill>
                  <a:schemeClr val="bg1"/>
                </a:solidFill>
              </a:rPr>
            </a:br>
            <a:r>
              <a:rPr sz="900">
                <a:solidFill>
                  <a:schemeClr val="bg1"/>
                </a:solidFill>
              </a:rPr>
              <a:t>success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A44C013-CE3B-215A-7130-356DE6BEEB99}"/>
              </a:ext>
            </a:extLst>
          </p:cNvPr>
          <p:cNvSpPr txBox="1"/>
          <p:nvPr/>
        </p:nvSpPr>
        <p:spPr>
          <a:xfrm>
            <a:off x="8746235" y="3981142"/>
            <a:ext cx="32004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 sz="1800" b="0" i="0">
                <a:solidFill>
                  <a:srgbClr val="FFFCFA"/>
                </a:solidFill>
                <a:latin typeface="Arial"/>
              </a:defRPr>
            </a:pPr>
            <a:r>
              <a:rPr dirty="0">
                <a:solidFill>
                  <a:schemeClr val="bg1"/>
                </a:solidFill>
              </a:rPr>
              <a:t>→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3E720265-9496-F38F-ACF8-BDDC7837FF0D}"/>
              </a:ext>
            </a:extLst>
          </p:cNvPr>
          <p:cNvSpPr/>
          <p:nvPr/>
        </p:nvSpPr>
        <p:spPr>
          <a:xfrm>
            <a:off x="9089136" y="3923822"/>
            <a:ext cx="512064" cy="512064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72" name="Hexagon 71">
            <a:extLst>
              <a:ext uri="{FF2B5EF4-FFF2-40B4-BE49-F238E27FC236}">
                <a16:creationId xmlns:a16="http://schemas.microsoft.com/office/drawing/2014/main" id="{ACE7F6B0-30A2-5A01-CFFC-7D1E48523F45}"/>
              </a:ext>
            </a:extLst>
          </p:cNvPr>
          <p:cNvSpPr/>
          <p:nvPr/>
        </p:nvSpPr>
        <p:spPr>
          <a:xfrm>
            <a:off x="9244584" y="4042694"/>
            <a:ext cx="201168" cy="201168"/>
          </a:xfrm>
          <a:prstGeom prst="hexagon">
            <a:avLst/>
          </a:prstGeom>
          <a:noFill/>
          <a:ln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DBCDFD5-5059-839F-681B-2C9EA7CC82C6}"/>
              </a:ext>
            </a:extLst>
          </p:cNvPr>
          <p:cNvSpPr txBox="1"/>
          <p:nvPr/>
        </p:nvSpPr>
        <p:spPr>
          <a:xfrm>
            <a:off x="9107423" y="4535381"/>
            <a:ext cx="512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 i="0">
                <a:solidFill>
                  <a:srgbClr val="FF9600"/>
                </a:solidFill>
                <a:latin typeface="Arial"/>
              </a:defRPr>
            </a:pPr>
            <a:r>
              <a:rPr sz="900" dirty="0">
                <a:solidFill>
                  <a:schemeClr val="bg1"/>
                </a:solidFill>
              </a:rPr>
              <a:t>STEP 2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6DCA496-D513-BBE1-F332-EE081A77C487}"/>
              </a:ext>
            </a:extLst>
          </p:cNvPr>
          <p:cNvSpPr txBox="1"/>
          <p:nvPr/>
        </p:nvSpPr>
        <p:spPr>
          <a:xfrm>
            <a:off x="9043415" y="4736549"/>
            <a:ext cx="640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 i="0">
                <a:solidFill>
                  <a:srgbClr val="FFFCFA"/>
                </a:solidFill>
                <a:latin typeface="Arial"/>
              </a:defRPr>
            </a:pPr>
            <a:r>
              <a:rPr sz="900">
                <a:solidFill>
                  <a:schemeClr val="bg1"/>
                </a:solidFill>
              </a:rPr>
              <a:t>~90%</a:t>
            </a:r>
            <a:br>
              <a:rPr sz="900">
                <a:solidFill>
                  <a:schemeClr val="bg1"/>
                </a:solidFill>
              </a:rPr>
            </a:br>
            <a:r>
              <a:rPr sz="900">
                <a:solidFill>
                  <a:schemeClr val="bg1"/>
                </a:solidFill>
              </a:rPr>
              <a:t>success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7054EA3-FBFA-9EB2-99A7-6FC51530AB75}"/>
              </a:ext>
            </a:extLst>
          </p:cNvPr>
          <p:cNvSpPr txBox="1"/>
          <p:nvPr/>
        </p:nvSpPr>
        <p:spPr>
          <a:xfrm>
            <a:off x="9605772" y="3981142"/>
            <a:ext cx="320040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 sz="1800" b="0" i="0">
                <a:solidFill>
                  <a:srgbClr val="FFFCFA"/>
                </a:solidFill>
                <a:latin typeface="Arial"/>
              </a:defRPr>
            </a:pPr>
            <a:r>
              <a:rPr dirty="0">
                <a:solidFill>
                  <a:schemeClr val="bg1"/>
                </a:solidFill>
              </a:rPr>
              <a:t>→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5E73CD9E-921A-1498-3CF9-925F491162E8}"/>
              </a:ext>
            </a:extLst>
          </p:cNvPr>
          <p:cNvSpPr/>
          <p:nvPr/>
        </p:nvSpPr>
        <p:spPr>
          <a:xfrm>
            <a:off x="9966960" y="3923822"/>
            <a:ext cx="512064" cy="512064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B36B73C-6EFC-AF4A-F7D0-71007A5B8F51}"/>
              </a:ext>
            </a:extLst>
          </p:cNvPr>
          <p:cNvSpPr/>
          <p:nvPr/>
        </p:nvSpPr>
        <p:spPr>
          <a:xfrm>
            <a:off x="10094976" y="4152422"/>
            <a:ext cx="50292" cy="10972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F4DAA84-D081-47D8-FE7F-BC6EF678B9BC}"/>
              </a:ext>
            </a:extLst>
          </p:cNvPr>
          <p:cNvSpPr/>
          <p:nvPr/>
        </p:nvSpPr>
        <p:spPr>
          <a:xfrm>
            <a:off x="10186415" y="4079270"/>
            <a:ext cx="50292" cy="1828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E2F02E8-3C68-8C4C-1DF5-7D153B2AFD74}"/>
              </a:ext>
            </a:extLst>
          </p:cNvPr>
          <p:cNvSpPr/>
          <p:nvPr/>
        </p:nvSpPr>
        <p:spPr>
          <a:xfrm>
            <a:off x="10277855" y="4006118"/>
            <a:ext cx="50292" cy="25603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AFA838D-56CC-08BE-1317-AF893B13F5C5}"/>
              </a:ext>
            </a:extLst>
          </p:cNvPr>
          <p:cNvSpPr txBox="1"/>
          <p:nvPr/>
        </p:nvSpPr>
        <p:spPr>
          <a:xfrm>
            <a:off x="9985247" y="4535381"/>
            <a:ext cx="5120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800" b="1" i="0">
                <a:solidFill>
                  <a:srgbClr val="FF9600"/>
                </a:solidFill>
                <a:latin typeface="Arial"/>
              </a:defRPr>
            </a:pPr>
            <a:r>
              <a:rPr sz="900">
                <a:solidFill>
                  <a:schemeClr val="bg1"/>
                </a:solidFill>
              </a:rPr>
              <a:t>STEP 3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877FF83-18AE-2FEA-0A25-0A66420ECFFC}"/>
              </a:ext>
            </a:extLst>
          </p:cNvPr>
          <p:cNvSpPr txBox="1"/>
          <p:nvPr/>
        </p:nvSpPr>
        <p:spPr>
          <a:xfrm>
            <a:off x="9921239" y="4736549"/>
            <a:ext cx="640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 i="0">
                <a:solidFill>
                  <a:srgbClr val="FFFCFA"/>
                </a:solidFill>
                <a:latin typeface="Arial"/>
              </a:defRPr>
            </a:pPr>
            <a:r>
              <a:rPr sz="900" dirty="0">
                <a:solidFill>
                  <a:schemeClr val="bg1"/>
                </a:solidFill>
              </a:rPr>
              <a:t>~90%</a:t>
            </a:r>
            <a:br>
              <a:rPr sz="900" dirty="0">
                <a:solidFill>
                  <a:schemeClr val="bg1"/>
                </a:solidFill>
              </a:rPr>
            </a:br>
            <a:r>
              <a:rPr sz="900" dirty="0">
                <a:solidFill>
                  <a:schemeClr val="bg1"/>
                </a:solidFill>
              </a:rPr>
              <a:t>success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AC6618B-43C8-CBBF-8BA4-5B5C1549149C}"/>
              </a:ext>
            </a:extLst>
          </p:cNvPr>
          <p:cNvSpPr txBox="1"/>
          <p:nvPr/>
        </p:nvSpPr>
        <p:spPr>
          <a:xfrm>
            <a:off x="10625328" y="4033551"/>
            <a:ext cx="256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 i="0">
                <a:solidFill>
                  <a:srgbClr val="FFFCFA"/>
                </a:solidFill>
                <a:latin typeface="Arial"/>
              </a:defRPr>
            </a:pPr>
            <a:r>
              <a:t>=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69081163-C874-B60F-2E1C-A486CC6D3E82}"/>
              </a:ext>
            </a:extLst>
          </p:cNvPr>
          <p:cNvSpPr/>
          <p:nvPr/>
        </p:nvSpPr>
        <p:spPr>
          <a:xfrm>
            <a:off x="10972800" y="3795806"/>
            <a:ext cx="804672" cy="804672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C7C6414-B71E-0451-BF72-859C1EC0613D}"/>
              </a:ext>
            </a:extLst>
          </p:cNvPr>
          <p:cNvSpPr txBox="1"/>
          <p:nvPr/>
        </p:nvSpPr>
        <p:spPr>
          <a:xfrm>
            <a:off x="10972799" y="4026257"/>
            <a:ext cx="89611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 i="0">
                <a:solidFill>
                  <a:srgbClr val="FFFCFA"/>
                </a:solidFill>
                <a:latin typeface="Arial"/>
              </a:defRPr>
            </a:pPr>
            <a:r>
              <a:rPr sz="1700" dirty="0"/>
              <a:t>~</a:t>
            </a:r>
            <a:r>
              <a:rPr lang="en-US" sz="1700" dirty="0"/>
              <a:t>73</a:t>
            </a:r>
            <a:r>
              <a:rPr sz="1700" dirty="0"/>
              <a:t>%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ED8FC19-8E90-64E8-79B4-CB3BBB9533B4}"/>
              </a:ext>
            </a:extLst>
          </p:cNvPr>
          <p:cNvSpPr txBox="1"/>
          <p:nvPr/>
        </p:nvSpPr>
        <p:spPr>
          <a:xfrm>
            <a:off x="10917935" y="4718261"/>
            <a:ext cx="950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 i="0">
                <a:solidFill>
                  <a:srgbClr val="FFFCFA"/>
                </a:solidFill>
                <a:latin typeface="Arial"/>
              </a:defRPr>
            </a:pPr>
            <a:r>
              <a:rPr sz="900" dirty="0">
                <a:solidFill>
                  <a:schemeClr val="bg1"/>
                </a:solidFill>
              </a:rPr>
              <a:t>end-to-end</a:t>
            </a:r>
            <a:br>
              <a:rPr sz="900" dirty="0">
                <a:solidFill>
                  <a:schemeClr val="bg1"/>
                </a:solidFill>
              </a:rPr>
            </a:br>
            <a:r>
              <a:rPr sz="900" dirty="0">
                <a:solidFill>
                  <a:schemeClr val="bg1"/>
                </a:solidFill>
              </a:rPr>
              <a:t>success</a:t>
            </a:r>
          </a:p>
        </p:txBody>
      </p:sp>
      <p:cxnSp>
        <p:nvCxnSpPr>
          <p:cNvPr id="86" name="Connector 77">
            <a:extLst>
              <a:ext uri="{FF2B5EF4-FFF2-40B4-BE49-F238E27FC236}">
                <a16:creationId xmlns:a16="http://schemas.microsoft.com/office/drawing/2014/main" id="{D5242367-F52A-3C97-5565-DDF233E3D037}"/>
              </a:ext>
            </a:extLst>
          </p:cNvPr>
          <p:cNvCxnSpPr/>
          <p:nvPr/>
        </p:nvCxnSpPr>
        <p:spPr>
          <a:xfrm>
            <a:off x="8183880" y="5313710"/>
            <a:ext cx="3474721" cy="0"/>
          </a:xfrm>
          <a:prstGeom prst="line">
            <a:avLst/>
          </a:prstGeom>
          <a:ln w="8890">
            <a:solidFill>
              <a:srgbClr val="F8F3E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6E01FA3D-CF2E-A1B7-8E51-686DAE33B8C8}"/>
              </a:ext>
            </a:extLst>
          </p:cNvPr>
          <p:cNvSpPr txBox="1"/>
          <p:nvPr/>
        </p:nvSpPr>
        <p:spPr>
          <a:xfrm>
            <a:off x="8183879" y="5533167"/>
            <a:ext cx="3429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400" b="0" i="1">
                <a:solidFill>
                  <a:srgbClr val="FFFCFA"/>
                </a:solidFill>
                <a:latin typeface="Arial"/>
              </a:defRPr>
            </a:pPr>
            <a:r>
              <a:rPr sz="1400"/>
              <a:t>It’s execution maturity, not ambition,</a:t>
            </a:r>
            <a:br>
              <a:rPr sz="1400"/>
            </a:br>
            <a:r>
              <a:rPr sz="1400"/>
              <a:t>that’s the binding constraint.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27F269-A18B-F6FE-FC51-3BD83F36E1EF}"/>
              </a:ext>
            </a:extLst>
          </p:cNvPr>
          <p:cNvSpPr txBox="1"/>
          <p:nvPr/>
        </p:nvSpPr>
        <p:spPr>
          <a:xfrm>
            <a:off x="8101584" y="962355"/>
            <a:ext cx="35021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 i="0">
                <a:solidFill>
                  <a:srgbClr val="1C1D84"/>
                </a:solidFill>
                <a:latin typeface="Arial"/>
              </a:defRPr>
            </a:pPr>
            <a:r>
              <a:rPr sz="1600" dirty="0">
                <a:solidFill>
                  <a:schemeClr val="bg1"/>
                </a:solidFill>
              </a:rPr>
              <a:t>AI is in production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sz="1600" dirty="0">
                <a:solidFill>
                  <a:schemeClr val="bg1"/>
                </a:solidFill>
              </a:rPr>
              <a:t>at scale, </a:t>
            </a:r>
            <a:r>
              <a:rPr sz="1600" b="1" dirty="0">
                <a:solidFill>
                  <a:schemeClr val="bg1"/>
                </a:solidFill>
              </a:rPr>
              <a:t>but most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sz="1600" b="1" dirty="0">
                <a:solidFill>
                  <a:schemeClr val="bg1"/>
                </a:solidFill>
              </a:rPr>
              <a:t>organizations</a:t>
            </a:r>
            <a:r>
              <a:rPr sz="1600" dirty="0">
                <a:solidFill>
                  <a:schemeClr val="bg1"/>
                </a:solidFill>
              </a:rPr>
              <a:t> are still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sz="1600" dirty="0">
                <a:solidFill>
                  <a:schemeClr val="bg1"/>
                </a:solidFill>
              </a:rPr>
              <a:t>capturing only a fraction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sz="1600" dirty="0">
                <a:solidFill>
                  <a:schemeClr val="bg1"/>
                </a:solidFill>
              </a:rPr>
              <a:t>of its potential.</a:t>
            </a:r>
          </a:p>
        </p:txBody>
      </p:sp>
    </p:spTree>
    <p:extLst>
      <p:ext uri="{BB962C8B-B14F-4D97-AF65-F5344CB8AC3E}">
        <p14:creationId xmlns:p14="http://schemas.microsoft.com/office/powerpoint/2010/main" val="378286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E2A0F-BB55-78CC-6A53-2A90E33AA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82360-577813663_medium">
            <a:hlinkClick r:id="" action="ppaction://media"/>
            <a:extLst>
              <a:ext uri="{FF2B5EF4-FFF2-40B4-BE49-F238E27FC236}">
                <a16:creationId xmlns:a16="http://schemas.microsoft.com/office/drawing/2014/main" id="{8692A4DC-F3A0-9714-1417-48E1F19DA3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BFC8F9F-4233-88B8-AEB8-7993A086003C}"/>
              </a:ext>
            </a:extLst>
          </p:cNvPr>
          <p:cNvSpPr/>
          <p:nvPr/>
        </p:nvSpPr>
        <p:spPr>
          <a:xfrm>
            <a:off x="0" y="0"/>
            <a:ext cx="12201202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8" dirty="0"/>
          </a:p>
        </p:txBody>
      </p:sp>
      <p:pic>
        <p:nvPicPr>
          <p:cNvPr id="221" name="Picture 7">
            <a:extLst>
              <a:ext uri="{FF2B5EF4-FFF2-40B4-BE49-F238E27FC236}">
                <a16:creationId xmlns:a16="http://schemas.microsoft.com/office/drawing/2014/main" id="{D5F8C5EA-1138-E497-9EBE-FD1DE61860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584584" y="71767"/>
            <a:ext cx="2032199" cy="184006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85BD0A3-1961-6056-BB45-037848A7AF21}"/>
              </a:ext>
            </a:extLst>
          </p:cNvPr>
          <p:cNvSpPr txBox="1">
            <a:spLocks/>
          </p:cNvSpPr>
          <p:nvPr/>
        </p:nvSpPr>
        <p:spPr>
          <a:xfrm>
            <a:off x="814388" y="413006"/>
            <a:ext cx="10578112" cy="520661"/>
          </a:xfrm>
          <a:prstGeom prst="rect">
            <a:avLst/>
          </a:prstGeom>
        </p:spPr>
        <p:txBody>
          <a:bodyPr vert="horz" lIns="45720" tIns="22860" rIns="45720" bIns="22860" rtlCol="0" anchor="ctr">
            <a:noAutofit/>
          </a:bodyPr>
          <a:lstStyle>
            <a:lvl1pPr algn="l" defTabSz="9201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90" kern="1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700" b="1" dirty="0" err="1">
                <a:latin typeface="Arial" panose="020B0604020202020204" pitchFamily="34" charset="0"/>
                <a:cs typeface="Arial" panose="020B0604020202020204" pitchFamily="34" charset="0"/>
              </a:rPr>
              <a:t>Wal-mart</a:t>
            </a:r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 from bots to super agents</a:t>
            </a:r>
            <a:endParaRPr lang="en-GB" sz="2700" b="1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07646BC-3A86-946C-E3BC-2946160E362A}"/>
              </a:ext>
            </a:extLst>
          </p:cNvPr>
          <p:cNvGrpSpPr/>
          <p:nvPr/>
        </p:nvGrpSpPr>
        <p:grpSpPr>
          <a:xfrm>
            <a:off x="11360993" y="6603114"/>
            <a:ext cx="935011" cy="199798"/>
            <a:chOff x="11047528" y="6458080"/>
            <a:chExt cx="687272" cy="41225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A2CCC3B-68DF-F2DD-2F8D-F66030176C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1459152" y="6458697"/>
              <a:ext cx="275648" cy="2061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fld id="{F64D57CD-7CD0-4988-84C0-9F952D25EBFA}" type="slidenum">
                <a:rPr 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>
                  <a:buClr>
                    <a:schemeClr val="tx2"/>
                  </a:buClr>
                </a:pPr>
                <a:t>8</a:t>
              </a:fld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CB3B4A0-8F96-9925-1176-28A8B6F0C9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0622867" y="6458080"/>
              <a:ext cx="800000" cy="4122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2026 IDC |</a:t>
              </a:r>
            </a:p>
          </p:txBody>
        </p:sp>
      </p:grpSp>
      <p:pic>
        <p:nvPicPr>
          <p:cNvPr id="13" name="Graphic 12">
            <a:extLst>
              <a:ext uri="{FF2B5EF4-FFF2-40B4-BE49-F238E27FC236}">
                <a16:creationId xmlns:a16="http://schemas.microsoft.com/office/drawing/2014/main" id="{48DE8FCC-51E0-FB1C-E2E8-FDE664778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3722" y="6630461"/>
            <a:ext cx="479150" cy="145104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B4C7C7E-3A30-B840-DF8C-86328DAB7162}"/>
              </a:ext>
            </a:extLst>
          </p:cNvPr>
          <p:cNvGrpSpPr/>
          <p:nvPr/>
        </p:nvGrpSpPr>
        <p:grpSpPr>
          <a:xfrm>
            <a:off x="472734" y="1345445"/>
            <a:ext cx="2010810" cy="4602475"/>
            <a:chOff x="7282609" y="3930708"/>
            <a:chExt cx="5814991" cy="13309735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3B6A1BE-E5A1-5581-AB08-28F5205D285C}"/>
                </a:ext>
              </a:extLst>
            </p:cNvPr>
            <p:cNvSpPr>
              <a:spLocks/>
            </p:cNvSpPr>
            <p:nvPr/>
          </p:nvSpPr>
          <p:spPr>
            <a:xfrm>
              <a:off x="7874171" y="3930708"/>
              <a:ext cx="4631867" cy="4629449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14313"/>
              <a:endParaRPr lang="en-US" sz="75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" name="Picture 6" descr="Suresh Kumar">
              <a:extLst>
                <a:ext uri="{FF2B5EF4-FFF2-40B4-BE49-F238E27FC236}">
                  <a16:creationId xmlns:a16="http://schemas.microsoft.com/office/drawing/2014/main" id="{A734A929-DC21-56A4-4E21-B2F7343D0546}"/>
                </a:ext>
              </a:extLst>
            </p:cNvPr>
            <p:cNvPicPr>
              <a:picLocks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13" t="1247" r="3229" b="27169"/>
            <a:stretch>
              <a:fillRect/>
            </a:stretch>
          </p:blipFill>
          <p:spPr bwMode="auto">
            <a:xfrm>
              <a:off x="8050690" y="4107134"/>
              <a:ext cx="4278828" cy="4276596"/>
            </a:xfrm>
            <a:prstGeom prst="flowChartConnector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CFA"/>
                  </a:solidFill>
                </a14:hiddenFill>
              </a:ext>
            </a:extLst>
          </p:spPr>
        </p:pic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9F68499E-BD1F-28E1-7BAA-ECB11DCCF659}"/>
                </a:ext>
              </a:extLst>
            </p:cNvPr>
            <p:cNvSpPr/>
            <p:nvPr/>
          </p:nvSpPr>
          <p:spPr>
            <a:xfrm>
              <a:off x="7282609" y="9097990"/>
              <a:ext cx="5814991" cy="8142453"/>
            </a:xfrm>
            <a:prstGeom prst="roundRect">
              <a:avLst/>
            </a:prstGeom>
            <a:solidFill>
              <a:schemeClr val="accent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14313"/>
              <a:r>
                <a:rPr lang="en-US" sz="20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Suresh Kumar </a:t>
              </a:r>
            </a:p>
            <a:p>
              <a:pPr algn="ctr" defTabSz="214313"/>
              <a:r>
                <a:rPr lang="en-US" sz="200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Chief Technology Officer and Chief Development Officer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2A69EE6-F73F-7DD4-ABA2-0035BEFE1D75}"/>
              </a:ext>
            </a:extLst>
          </p:cNvPr>
          <p:cNvGrpSpPr/>
          <p:nvPr/>
        </p:nvGrpSpPr>
        <p:grpSpPr>
          <a:xfrm>
            <a:off x="2646152" y="1633882"/>
            <a:ext cx="2840248" cy="4216936"/>
            <a:chOff x="13929969" y="3508444"/>
            <a:chExt cx="11673232" cy="10937826"/>
          </a:xfrm>
        </p:grpSpPr>
        <p:sp>
          <p:nvSpPr>
            <p:cNvPr id="31" name="Text Placeholder 3">
              <a:extLst>
                <a:ext uri="{FF2B5EF4-FFF2-40B4-BE49-F238E27FC236}">
                  <a16:creationId xmlns:a16="http://schemas.microsoft.com/office/drawing/2014/main" id="{499FCFE5-FEA0-06C3-D76C-20AED24CFADE}"/>
                </a:ext>
              </a:extLst>
            </p:cNvPr>
            <p:cNvSpPr txBox="1">
              <a:spLocks/>
            </p:cNvSpPr>
            <p:nvPr/>
          </p:nvSpPr>
          <p:spPr>
            <a:xfrm>
              <a:off x="14504766" y="4639733"/>
              <a:ext cx="10679334" cy="880533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38100" tIns="38100" rIns="38100" bIns="38100" rtlCol="0" anchor="ctr">
              <a:noAutofit/>
            </a:bodyPr>
            <a:lstStyle>
              <a:lvl1pPr marL="0" marR="0" indent="0" algn="l" defTabSz="981075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rgbClr val="FF2B00"/>
                </a:buClr>
                <a:buSzPts val="2400"/>
                <a:buFontTx/>
                <a:buNone/>
                <a:tabLst>
                  <a:tab pos="1998663" algn="l"/>
                </a:tabLst>
                <a:defRPr kumimoji="0" lang="en-US" altLang="zh-CN" sz="1600" b="0" i="0" u="none" strike="noStrike" kern="1200" cap="none" spc="0" normalizeH="0" baseline="0" noProof="1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defRPr>
              </a:lvl1pPr>
              <a:lvl2pPr marL="285750" marR="0" indent="-285750" algn="l" defTabSz="981075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chemeClr val="tx1"/>
                </a:buClr>
                <a:buSzPts val="2200"/>
                <a:buFont typeface="Arial" panose="020B0604020202020204" pitchFamily="34" charset="0"/>
                <a:buChar char="•"/>
                <a:tabLst/>
                <a:defRPr lang="en-CA" altLang="zh-CN" sz="1600" kern="1200" baseline="0" noProof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63563" marR="0" indent="-285750" algn="l" defTabSz="981075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chemeClr val="tx1"/>
                </a:buClr>
                <a:buSzPct val="100000"/>
                <a:buFontTx/>
                <a:buChar char="‒"/>
                <a:tabLst/>
                <a:defRPr lang="zh-CN" altLang="en-US" sz="1600" kern="1200" noProof="1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85750" marR="0" indent="-285750" algn="l" defTabSz="9813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2B00"/>
                </a:buClr>
                <a:buSzTx/>
                <a:buFont typeface="Arial" panose="020B0604020202020204" pitchFamily="34" charset="0"/>
                <a:buChar char="•"/>
                <a:tabLst/>
                <a:defRPr lang="en-CA" altLang="zh-CN" sz="1600" kern="1200">
                  <a:solidFill>
                    <a:schemeClr val="accent5"/>
                  </a:solidFill>
                  <a:latin typeface="+mj-lt"/>
                  <a:ea typeface="+mn-ea"/>
                  <a:cs typeface="+mn-cs"/>
                </a:defRPr>
              </a:lvl4pPr>
              <a:lvl5pPr marL="285750" indent="-285750" algn="l" defTabSz="981334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600" kern="1200">
                  <a:solidFill>
                    <a:schemeClr val="tx1"/>
                  </a:solidFill>
                  <a:latin typeface="Arial" pitchFamily="34" charset="0"/>
                  <a:ea typeface="+mn-ea"/>
                  <a:cs typeface="+mn-cs"/>
                </a:defRPr>
              </a:lvl5pPr>
              <a:lvl6pPr marL="2698669" indent="-245334" algn="l" defTabSz="981334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89336" indent="-245334" algn="l" defTabSz="981334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80003" indent="-245334" algn="l" defTabSz="981334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0670" indent="-245334" algn="l" defTabSz="981334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 defTabSz="459879">
                <a:spcBef>
                  <a:spcPts val="250"/>
                </a:spcBef>
                <a:spcAft>
                  <a:spcPts val="500"/>
                </a:spcAft>
                <a:buClr>
                  <a:prstClr val="black"/>
                </a:buClr>
                <a:buSzPct val="100000"/>
                <a:buNone/>
              </a:pPr>
              <a:r>
                <a:rPr lang="en-US" altLang="zh-CN" sz="22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2" charset="-122"/>
                  <a:cs typeface="Arial" panose="020B0604020202020204" pitchFamily="34" charset="0"/>
                </a:rPr>
                <a:t>“I believe in the power of agentic AI to transform industries.</a:t>
              </a:r>
            </a:p>
            <a:p>
              <a:pPr marL="0" lvl="1" indent="0" algn="ctr" defTabSz="459879">
                <a:spcBef>
                  <a:spcPts val="250"/>
                </a:spcBef>
                <a:spcAft>
                  <a:spcPts val="500"/>
                </a:spcAft>
                <a:buClr>
                  <a:prstClr val="black"/>
                </a:buClr>
                <a:buSzPct val="100000"/>
                <a:buNone/>
              </a:pPr>
              <a:r>
                <a:rPr lang="en-US" altLang="zh-CN" sz="22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2" charset="-122"/>
                  <a:cs typeface="Arial" panose="020B0604020202020204" pitchFamily="34" charset="0"/>
                </a:rPr>
                <a:t>We’ve been building agents—fast- for every aspect of the business.”</a:t>
              </a: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88DADFA-85C5-C793-4FE5-847497550BD5}"/>
                </a:ext>
              </a:extLst>
            </p:cNvPr>
            <p:cNvGrpSpPr/>
            <p:nvPr/>
          </p:nvGrpSpPr>
          <p:grpSpPr>
            <a:xfrm>
              <a:off x="22843481" y="13902259"/>
              <a:ext cx="1491271" cy="544011"/>
              <a:chOff x="24206615" y="10617193"/>
              <a:chExt cx="1491271" cy="544011"/>
            </a:xfrm>
            <a:solidFill>
              <a:schemeClr val="accent4"/>
            </a:solidFill>
          </p:grpSpPr>
          <p:pic>
            <p:nvPicPr>
              <p:cNvPr id="46" name="Graphic 45">
                <a:extLst>
                  <a:ext uri="{FF2B5EF4-FFF2-40B4-BE49-F238E27FC236}">
                    <a16:creationId xmlns:a16="http://schemas.microsoft.com/office/drawing/2014/main" id="{0284F5FC-EEFD-B187-D619-B2EAB0D2D5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713332" flipH="1">
                <a:off x="24996127" y="10617193"/>
                <a:ext cx="701759" cy="544011"/>
              </a:xfrm>
              <a:prstGeom prst="rect">
                <a:avLst/>
              </a:prstGeom>
            </p:spPr>
          </p:pic>
          <p:pic>
            <p:nvPicPr>
              <p:cNvPr id="48" name="Graphic 47">
                <a:extLst>
                  <a:ext uri="{FF2B5EF4-FFF2-40B4-BE49-F238E27FC236}">
                    <a16:creationId xmlns:a16="http://schemas.microsoft.com/office/drawing/2014/main" id="{18619350-A2D5-4F78-966D-9DEE0BEC19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713332" flipH="1">
                <a:off x="24206615" y="10617193"/>
                <a:ext cx="701759" cy="544011"/>
              </a:xfrm>
              <a:prstGeom prst="rect">
                <a:avLst/>
              </a:prstGeom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1B61F87-0058-9B5D-F709-4D1D9B6BD908}"/>
                </a:ext>
              </a:extLst>
            </p:cNvPr>
            <p:cNvGrpSpPr/>
            <p:nvPr/>
          </p:nvGrpSpPr>
          <p:grpSpPr>
            <a:xfrm>
              <a:off x="15509912" y="3508444"/>
              <a:ext cx="1504641" cy="544013"/>
              <a:chOff x="15509912" y="3508444"/>
              <a:chExt cx="1504641" cy="544013"/>
            </a:xfrm>
            <a:solidFill>
              <a:schemeClr val="accent4"/>
            </a:solidFill>
          </p:grpSpPr>
          <p:pic>
            <p:nvPicPr>
              <p:cNvPr id="44" name="Graphic 43">
                <a:extLst>
                  <a:ext uri="{FF2B5EF4-FFF2-40B4-BE49-F238E27FC236}">
                    <a16:creationId xmlns:a16="http://schemas.microsoft.com/office/drawing/2014/main" id="{5B8813B9-AC14-EBF2-8A8A-3A82797962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713332" flipV="1">
                <a:off x="15509912" y="3508444"/>
                <a:ext cx="701759" cy="544011"/>
              </a:xfrm>
              <a:prstGeom prst="rect">
                <a:avLst/>
              </a:prstGeom>
            </p:spPr>
          </p:pic>
          <p:pic>
            <p:nvPicPr>
              <p:cNvPr id="45" name="Graphic 44">
                <a:extLst>
                  <a:ext uri="{FF2B5EF4-FFF2-40B4-BE49-F238E27FC236}">
                    <a16:creationId xmlns:a16="http://schemas.microsoft.com/office/drawing/2014/main" id="{207B5940-8AB8-3784-418E-1A1E2CC4E6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rot="1713332" flipV="1">
                <a:off x="16312794" y="3508445"/>
                <a:ext cx="701759" cy="544012"/>
              </a:xfrm>
              <a:prstGeom prst="rect">
                <a:avLst/>
              </a:prstGeom>
            </p:spPr>
          </p:pic>
        </p:grp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413EE76-E766-29CC-B4CB-55CDFA2E9680}"/>
                </a:ext>
              </a:extLst>
            </p:cNvPr>
            <p:cNvSpPr/>
            <p:nvPr/>
          </p:nvSpPr>
          <p:spPr>
            <a:xfrm>
              <a:off x="17439705" y="3887740"/>
              <a:ext cx="8163496" cy="10268527"/>
            </a:xfrm>
            <a:custGeom>
              <a:avLst/>
              <a:gdLst>
                <a:gd name="connsiteX0" fmla="*/ 190866 w 3371638"/>
                <a:gd name="connsiteY0" fmla="*/ 0 h 1806244"/>
                <a:gd name="connsiteX1" fmla="*/ 326189 w 3371638"/>
                <a:gd name="connsiteY1" fmla="*/ 0 h 1806244"/>
                <a:gd name="connsiteX2" fmla="*/ 326189 w 3371638"/>
                <a:gd name="connsiteY2" fmla="*/ 247319 h 1806244"/>
                <a:gd name="connsiteX3" fmla="*/ 935789 w 3371638"/>
                <a:gd name="connsiteY3" fmla="*/ 247319 h 1806244"/>
                <a:gd name="connsiteX4" fmla="*/ 935789 w 3371638"/>
                <a:gd name="connsiteY4" fmla="*/ 0 h 1806244"/>
                <a:gd name="connsiteX5" fmla="*/ 3180772 w 3371638"/>
                <a:gd name="connsiteY5" fmla="*/ 0 h 1806244"/>
                <a:gd name="connsiteX6" fmla="*/ 3371638 w 3371638"/>
                <a:gd name="connsiteY6" fmla="*/ 190866 h 1806244"/>
                <a:gd name="connsiteX7" fmla="*/ 3371638 w 3371638"/>
                <a:gd name="connsiteY7" fmla="*/ 1615378 h 1806244"/>
                <a:gd name="connsiteX8" fmla="*/ 3180772 w 3371638"/>
                <a:gd name="connsiteY8" fmla="*/ 1806244 h 1806244"/>
                <a:gd name="connsiteX9" fmla="*/ 3094789 w 3371638"/>
                <a:gd name="connsiteY9" fmla="*/ 1806244 h 1806244"/>
                <a:gd name="connsiteX10" fmla="*/ 3094789 w 3371638"/>
                <a:gd name="connsiteY10" fmla="*/ 1599729 h 1806244"/>
                <a:gd name="connsiteX11" fmla="*/ 2485189 w 3371638"/>
                <a:gd name="connsiteY11" fmla="*/ 1599729 h 1806244"/>
                <a:gd name="connsiteX12" fmla="*/ 2485189 w 3371638"/>
                <a:gd name="connsiteY12" fmla="*/ 1806244 h 1806244"/>
                <a:gd name="connsiteX13" fmla="*/ 190866 w 3371638"/>
                <a:gd name="connsiteY13" fmla="*/ 1806244 h 1806244"/>
                <a:gd name="connsiteX14" fmla="*/ 0 w 3371638"/>
                <a:gd name="connsiteY14" fmla="*/ 1615378 h 1806244"/>
                <a:gd name="connsiteX15" fmla="*/ 0 w 3371638"/>
                <a:gd name="connsiteY15" fmla="*/ 190866 h 1806244"/>
                <a:gd name="connsiteX16" fmla="*/ 190866 w 3371638"/>
                <a:gd name="connsiteY16" fmla="*/ 0 h 1806244"/>
                <a:gd name="connsiteX0" fmla="*/ 2485189 w 3371638"/>
                <a:gd name="connsiteY0" fmla="*/ 1806244 h 1897684"/>
                <a:gd name="connsiteX1" fmla="*/ 190866 w 3371638"/>
                <a:gd name="connsiteY1" fmla="*/ 1806244 h 1897684"/>
                <a:gd name="connsiteX2" fmla="*/ 0 w 3371638"/>
                <a:gd name="connsiteY2" fmla="*/ 1615378 h 1897684"/>
                <a:gd name="connsiteX3" fmla="*/ 0 w 3371638"/>
                <a:gd name="connsiteY3" fmla="*/ 190866 h 1897684"/>
                <a:gd name="connsiteX4" fmla="*/ 190866 w 3371638"/>
                <a:gd name="connsiteY4" fmla="*/ 0 h 1897684"/>
                <a:gd name="connsiteX5" fmla="*/ 326189 w 3371638"/>
                <a:gd name="connsiteY5" fmla="*/ 0 h 1897684"/>
                <a:gd name="connsiteX6" fmla="*/ 326189 w 3371638"/>
                <a:gd name="connsiteY6" fmla="*/ 247319 h 1897684"/>
                <a:gd name="connsiteX7" fmla="*/ 935789 w 3371638"/>
                <a:gd name="connsiteY7" fmla="*/ 247319 h 1897684"/>
                <a:gd name="connsiteX8" fmla="*/ 935789 w 3371638"/>
                <a:gd name="connsiteY8" fmla="*/ 0 h 1897684"/>
                <a:gd name="connsiteX9" fmla="*/ 3180772 w 3371638"/>
                <a:gd name="connsiteY9" fmla="*/ 0 h 1897684"/>
                <a:gd name="connsiteX10" fmla="*/ 3371638 w 3371638"/>
                <a:gd name="connsiteY10" fmla="*/ 190866 h 1897684"/>
                <a:gd name="connsiteX11" fmla="*/ 3371638 w 3371638"/>
                <a:gd name="connsiteY11" fmla="*/ 1615378 h 1897684"/>
                <a:gd name="connsiteX12" fmla="*/ 3180772 w 3371638"/>
                <a:gd name="connsiteY12" fmla="*/ 1806244 h 1897684"/>
                <a:gd name="connsiteX13" fmla="*/ 3094789 w 3371638"/>
                <a:gd name="connsiteY13" fmla="*/ 1806244 h 1897684"/>
                <a:gd name="connsiteX14" fmla="*/ 3094789 w 3371638"/>
                <a:gd name="connsiteY14" fmla="*/ 1599729 h 1897684"/>
                <a:gd name="connsiteX15" fmla="*/ 2485189 w 3371638"/>
                <a:gd name="connsiteY15" fmla="*/ 1599729 h 1897684"/>
                <a:gd name="connsiteX16" fmla="*/ 2576629 w 3371638"/>
                <a:gd name="connsiteY16" fmla="*/ 1897684 h 1897684"/>
                <a:gd name="connsiteX0" fmla="*/ 2485189 w 3371638"/>
                <a:gd name="connsiteY0" fmla="*/ 1806244 h 1806244"/>
                <a:gd name="connsiteX1" fmla="*/ 190866 w 3371638"/>
                <a:gd name="connsiteY1" fmla="*/ 1806244 h 1806244"/>
                <a:gd name="connsiteX2" fmla="*/ 0 w 3371638"/>
                <a:gd name="connsiteY2" fmla="*/ 1615378 h 1806244"/>
                <a:gd name="connsiteX3" fmla="*/ 0 w 3371638"/>
                <a:gd name="connsiteY3" fmla="*/ 190866 h 1806244"/>
                <a:gd name="connsiteX4" fmla="*/ 190866 w 3371638"/>
                <a:gd name="connsiteY4" fmla="*/ 0 h 1806244"/>
                <a:gd name="connsiteX5" fmla="*/ 326189 w 3371638"/>
                <a:gd name="connsiteY5" fmla="*/ 0 h 1806244"/>
                <a:gd name="connsiteX6" fmla="*/ 326189 w 3371638"/>
                <a:gd name="connsiteY6" fmla="*/ 247319 h 1806244"/>
                <a:gd name="connsiteX7" fmla="*/ 935789 w 3371638"/>
                <a:gd name="connsiteY7" fmla="*/ 247319 h 1806244"/>
                <a:gd name="connsiteX8" fmla="*/ 935789 w 3371638"/>
                <a:gd name="connsiteY8" fmla="*/ 0 h 1806244"/>
                <a:gd name="connsiteX9" fmla="*/ 3180772 w 3371638"/>
                <a:gd name="connsiteY9" fmla="*/ 0 h 1806244"/>
                <a:gd name="connsiteX10" fmla="*/ 3371638 w 3371638"/>
                <a:gd name="connsiteY10" fmla="*/ 190866 h 1806244"/>
                <a:gd name="connsiteX11" fmla="*/ 3371638 w 3371638"/>
                <a:gd name="connsiteY11" fmla="*/ 1615378 h 1806244"/>
                <a:gd name="connsiteX12" fmla="*/ 3180772 w 3371638"/>
                <a:gd name="connsiteY12" fmla="*/ 1806244 h 1806244"/>
                <a:gd name="connsiteX13" fmla="*/ 3094789 w 3371638"/>
                <a:gd name="connsiteY13" fmla="*/ 1806244 h 1806244"/>
                <a:gd name="connsiteX14" fmla="*/ 3094789 w 3371638"/>
                <a:gd name="connsiteY14" fmla="*/ 1599729 h 1806244"/>
                <a:gd name="connsiteX15" fmla="*/ 2485189 w 3371638"/>
                <a:gd name="connsiteY15" fmla="*/ 1599729 h 1806244"/>
                <a:gd name="connsiteX0" fmla="*/ 2485189 w 3371638"/>
                <a:gd name="connsiteY0" fmla="*/ 1806244 h 1806244"/>
                <a:gd name="connsiteX1" fmla="*/ 190866 w 3371638"/>
                <a:gd name="connsiteY1" fmla="*/ 1806244 h 1806244"/>
                <a:gd name="connsiteX2" fmla="*/ 0 w 3371638"/>
                <a:gd name="connsiteY2" fmla="*/ 1615378 h 1806244"/>
                <a:gd name="connsiteX3" fmla="*/ 0 w 3371638"/>
                <a:gd name="connsiteY3" fmla="*/ 190866 h 1806244"/>
                <a:gd name="connsiteX4" fmla="*/ 190866 w 3371638"/>
                <a:gd name="connsiteY4" fmla="*/ 0 h 1806244"/>
                <a:gd name="connsiteX5" fmla="*/ 326189 w 3371638"/>
                <a:gd name="connsiteY5" fmla="*/ 0 h 1806244"/>
                <a:gd name="connsiteX6" fmla="*/ 326189 w 3371638"/>
                <a:gd name="connsiteY6" fmla="*/ 247319 h 1806244"/>
                <a:gd name="connsiteX7" fmla="*/ 935789 w 3371638"/>
                <a:gd name="connsiteY7" fmla="*/ 247319 h 1806244"/>
                <a:gd name="connsiteX8" fmla="*/ 935789 w 3371638"/>
                <a:gd name="connsiteY8" fmla="*/ 0 h 1806244"/>
                <a:gd name="connsiteX9" fmla="*/ 3180772 w 3371638"/>
                <a:gd name="connsiteY9" fmla="*/ 0 h 1806244"/>
                <a:gd name="connsiteX10" fmla="*/ 3371638 w 3371638"/>
                <a:gd name="connsiteY10" fmla="*/ 190866 h 1806244"/>
                <a:gd name="connsiteX11" fmla="*/ 3371638 w 3371638"/>
                <a:gd name="connsiteY11" fmla="*/ 1615378 h 1806244"/>
                <a:gd name="connsiteX12" fmla="*/ 3180772 w 3371638"/>
                <a:gd name="connsiteY12" fmla="*/ 1806244 h 1806244"/>
                <a:gd name="connsiteX13" fmla="*/ 3094789 w 3371638"/>
                <a:gd name="connsiteY13" fmla="*/ 1806244 h 1806244"/>
                <a:gd name="connsiteX14" fmla="*/ 3094789 w 3371638"/>
                <a:gd name="connsiteY14" fmla="*/ 1599729 h 1806244"/>
                <a:gd name="connsiteX0" fmla="*/ 2485189 w 3371638"/>
                <a:gd name="connsiteY0" fmla="*/ 1806244 h 1806244"/>
                <a:gd name="connsiteX1" fmla="*/ 190866 w 3371638"/>
                <a:gd name="connsiteY1" fmla="*/ 1806244 h 1806244"/>
                <a:gd name="connsiteX2" fmla="*/ 0 w 3371638"/>
                <a:gd name="connsiteY2" fmla="*/ 1615378 h 1806244"/>
                <a:gd name="connsiteX3" fmla="*/ 0 w 3371638"/>
                <a:gd name="connsiteY3" fmla="*/ 190866 h 1806244"/>
                <a:gd name="connsiteX4" fmla="*/ 190866 w 3371638"/>
                <a:gd name="connsiteY4" fmla="*/ 0 h 1806244"/>
                <a:gd name="connsiteX5" fmla="*/ 326189 w 3371638"/>
                <a:gd name="connsiteY5" fmla="*/ 0 h 1806244"/>
                <a:gd name="connsiteX6" fmla="*/ 326189 w 3371638"/>
                <a:gd name="connsiteY6" fmla="*/ 247319 h 1806244"/>
                <a:gd name="connsiteX7" fmla="*/ 935789 w 3371638"/>
                <a:gd name="connsiteY7" fmla="*/ 247319 h 1806244"/>
                <a:gd name="connsiteX8" fmla="*/ 935789 w 3371638"/>
                <a:gd name="connsiteY8" fmla="*/ 0 h 1806244"/>
                <a:gd name="connsiteX9" fmla="*/ 3180772 w 3371638"/>
                <a:gd name="connsiteY9" fmla="*/ 0 h 1806244"/>
                <a:gd name="connsiteX10" fmla="*/ 3371638 w 3371638"/>
                <a:gd name="connsiteY10" fmla="*/ 190866 h 1806244"/>
                <a:gd name="connsiteX11" fmla="*/ 3371638 w 3371638"/>
                <a:gd name="connsiteY11" fmla="*/ 1615378 h 1806244"/>
                <a:gd name="connsiteX12" fmla="*/ 3180772 w 3371638"/>
                <a:gd name="connsiteY12" fmla="*/ 1806244 h 1806244"/>
                <a:gd name="connsiteX13" fmla="*/ 3094789 w 3371638"/>
                <a:gd name="connsiteY13" fmla="*/ 1806244 h 1806244"/>
                <a:gd name="connsiteX0" fmla="*/ 190866 w 3371638"/>
                <a:gd name="connsiteY0" fmla="*/ 1806244 h 1806244"/>
                <a:gd name="connsiteX1" fmla="*/ 0 w 3371638"/>
                <a:gd name="connsiteY1" fmla="*/ 1615378 h 1806244"/>
                <a:gd name="connsiteX2" fmla="*/ 0 w 3371638"/>
                <a:gd name="connsiteY2" fmla="*/ 190866 h 1806244"/>
                <a:gd name="connsiteX3" fmla="*/ 190866 w 3371638"/>
                <a:gd name="connsiteY3" fmla="*/ 0 h 1806244"/>
                <a:gd name="connsiteX4" fmla="*/ 326189 w 3371638"/>
                <a:gd name="connsiteY4" fmla="*/ 0 h 1806244"/>
                <a:gd name="connsiteX5" fmla="*/ 326189 w 3371638"/>
                <a:gd name="connsiteY5" fmla="*/ 247319 h 1806244"/>
                <a:gd name="connsiteX6" fmla="*/ 935789 w 3371638"/>
                <a:gd name="connsiteY6" fmla="*/ 247319 h 1806244"/>
                <a:gd name="connsiteX7" fmla="*/ 935789 w 3371638"/>
                <a:gd name="connsiteY7" fmla="*/ 0 h 1806244"/>
                <a:gd name="connsiteX8" fmla="*/ 3180772 w 3371638"/>
                <a:gd name="connsiteY8" fmla="*/ 0 h 1806244"/>
                <a:gd name="connsiteX9" fmla="*/ 3371638 w 3371638"/>
                <a:gd name="connsiteY9" fmla="*/ 190866 h 1806244"/>
                <a:gd name="connsiteX10" fmla="*/ 3371638 w 3371638"/>
                <a:gd name="connsiteY10" fmla="*/ 1615378 h 1806244"/>
                <a:gd name="connsiteX11" fmla="*/ 3180772 w 3371638"/>
                <a:gd name="connsiteY11" fmla="*/ 1806244 h 1806244"/>
                <a:gd name="connsiteX12" fmla="*/ 3094789 w 3371638"/>
                <a:gd name="connsiteY12" fmla="*/ 1806244 h 1806244"/>
                <a:gd name="connsiteX0" fmla="*/ 190866 w 3371638"/>
                <a:gd name="connsiteY0" fmla="*/ 1806244 h 1806244"/>
                <a:gd name="connsiteX1" fmla="*/ 135689 w 3371638"/>
                <a:gd name="connsiteY1" fmla="*/ 1777669 h 1806244"/>
                <a:gd name="connsiteX2" fmla="*/ 0 w 3371638"/>
                <a:gd name="connsiteY2" fmla="*/ 1615378 h 1806244"/>
                <a:gd name="connsiteX3" fmla="*/ 0 w 3371638"/>
                <a:gd name="connsiteY3" fmla="*/ 190866 h 1806244"/>
                <a:gd name="connsiteX4" fmla="*/ 190866 w 3371638"/>
                <a:gd name="connsiteY4" fmla="*/ 0 h 1806244"/>
                <a:gd name="connsiteX5" fmla="*/ 326189 w 3371638"/>
                <a:gd name="connsiteY5" fmla="*/ 0 h 1806244"/>
                <a:gd name="connsiteX6" fmla="*/ 326189 w 3371638"/>
                <a:gd name="connsiteY6" fmla="*/ 247319 h 1806244"/>
                <a:gd name="connsiteX7" fmla="*/ 935789 w 3371638"/>
                <a:gd name="connsiteY7" fmla="*/ 247319 h 1806244"/>
                <a:gd name="connsiteX8" fmla="*/ 935789 w 3371638"/>
                <a:gd name="connsiteY8" fmla="*/ 0 h 1806244"/>
                <a:gd name="connsiteX9" fmla="*/ 3180772 w 3371638"/>
                <a:gd name="connsiteY9" fmla="*/ 0 h 1806244"/>
                <a:gd name="connsiteX10" fmla="*/ 3371638 w 3371638"/>
                <a:gd name="connsiteY10" fmla="*/ 190866 h 1806244"/>
                <a:gd name="connsiteX11" fmla="*/ 3371638 w 3371638"/>
                <a:gd name="connsiteY11" fmla="*/ 1615378 h 1806244"/>
                <a:gd name="connsiteX12" fmla="*/ 3180772 w 3371638"/>
                <a:gd name="connsiteY12" fmla="*/ 1806244 h 1806244"/>
                <a:gd name="connsiteX13" fmla="*/ 3094789 w 3371638"/>
                <a:gd name="connsiteY13" fmla="*/ 1806244 h 1806244"/>
                <a:gd name="connsiteX0" fmla="*/ 191396 w 3372168"/>
                <a:gd name="connsiteY0" fmla="*/ 1806244 h 1904041"/>
                <a:gd name="connsiteX1" fmla="*/ 136219 w 3372168"/>
                <a:gd name="connsiteY1" fmla="*/ 1777669 h 1904041"/>
                <a:gd name="connsiteX2" fmla="*/ 530 w 3372168"/>
                <a:gd name="connsiteY2" fmla="*/ 190866 h 1904041"/>
                <a:gd name="connsiteX3" fmla="*/ 191396 w 3372168"/>
                <a:gd name="connsiteY3" fmla="*/ 0 h 1904041"/>
                <a:gd name="connsiteX4" fmla="*/ 326719 w 3372168"/>
                <a:gd name="connsiteY4" fmla="*/ 0 h 1904041"/>
                <a:gd name="connsiteX5" fmla="*/ 326719 w 3372168"/>
                <a:gd name="connsiteY5" fmla="*/ 247319 h 1904041"/>
                <a:gd name="connsiteX6" fmla="*/ 936319 w 3372168"/>
                <a:gd name="connsiteY6" fmla="*/ 247319 h 1904041"/>
                <a:gd name="connsiteX7" fmla="*/ 936319 w 3372168"/>
                <a:gd name="connsiteY7" fmla="*/ 0 h 1904041"/>
                <a:gd name="connsiteX8" fmla="*/ 3181302 w 3372168"/>
                <a:gd name="connsiteY8" fmla="*/ 0 h 1904041"/>
                <a:gd name="connsiteX9" fmla="*/ 3372168 w 3372168"/>
                <a:gd name="connsiteY9" fmla="*/ 190866 h 1904041"/>
                <a:gd name="connsiteX10" fmla="*/ 3372168 w 3372168"/>
                <a:gd name="connsiteY10" fmla="*/ 1615378 h 1904041"/>
                <a:gd name="connsiteX11" fmla="*/ 3181302 w 3372168"/>
                <a:gd name="connsiteY11" fmla="*/ 1806244 h 1904041"/>
                <a:gd name="connsiteX12" fmla="*/ 3095319 w 3372168"/>
                <a:gd name="connsiteY12" fmla="*/ 1806244 h 1904041"/>
                <a:gd name="connsiteX0" fmla="*/ 190866 w 3371638"/>
                <a:gd name="connsiteY0" fmla="*/ 1806244 h 1806244"/>
                <a:gd name="connsiteX1" fmla="*/ 0 w 3371638"/>
                <a:gd name="connsiteY1" fmla="*/ 190866 h 1806244"/>
                <a:gd name="connsiteX2" fmla="*/ 190866 w 3371638"/>
                <a:gd name="connsiteY2" fmla="*/ 0 h 1806244"/>
                <a:gd name="connsiteX3" fmla="*/ 326189 w 3371638"/>
                <a:gd name="connsiteY3" fmla="*/ 0 h 1806244"/>
                <a:gd name="connsiteX4" fmla="*/ 326189 w 3371638"/>
                <a:gd name="connsiteY4" fmla="*/ 247319 h 1806244"/>
                <a:gd name="connsiteX5" fmla="*/ 935789 w 3371638"/>
                <a:gd name="connsiteY5" fmla="*/ 247319 h 1806244"/>
                <a:gd name="connsiteX6" fmla="*/ 935789 w 3371638"/>
                <a:gd name="connsiteY6" fmla="*/ 0 h 1806244"/>
                <a:gd name="connsiteX7" fmla="*/ 3180772 w 3371638"/>
                <a:gd name="connsiteY7" fmla="*/ 0 h 1806244"/>
                <a:gd name="connsiteX8" fmla="*/ 3371638 w 3371638"/>
                <a:gd name="connsiteY8" fmla="*/ 190866 h 1806244"/>
                <a:gd name="connsiteX9" fmla="*/ 3371638 w 3371638"/>
                <a:gd name="connsiteY9" fmla="*/ 1615378 h 1806244"/>
                <a:gd name="connsiteX10" fmla="*/ 3180772 w 3371638"/>
                <a:gd name="connsiteY10" fmla="*/ 1806244 h 1806244"/>
                <a:gd name="connsiteX11" fmla="*/ 3094789 w 3371638"/>
                <a:gd name="connsiteY11" fmla="*/ 1806244 h 1806244"/>
                <a:gd name="connsiteX0" fmla="*/ 0 w 3371638"/>
                <a:gd name="connsiteY0" fmla="*/ 190866 h 1806244"/>
                <a:gd name="connsiteX1" fmla="*/ 190866 w 3371638"/>
                <a:gd name="connsiteY1" fmla="*/ 0 h 1806244"/>
                <a:gd name="connsiteX2" fmla="*/ 326189 w 3371638"/>
                <a:gd name="connsiteY2" fmla="*/ 0 h 1806244"/>
                <a:gd name="connsiteX3" fmla="*/ 326189 w 3371638"/>
                <a:gd name="connsiteY3" fmla="*/ 247319 h 1806244"/>
                <a:gd name="connsiteX4" fmla="*/ 935789 w 3371638"/>
                <a:gd name="connsiteY4" fmla="*/ 247319 h 1806244"/>
                <a:gd name="connsiteX5" fmla="*/ 935789 w 3371638"/>
                <a:gd name="connsiteY5" fmla="*/ 0 h 1806244"/>
                <a:gd name="connsiteX6" fmla="*/ 3180772 w 3371638"/>
                <a:gd name="connsiteY6" fmla="*/ 0 h 1806244"/>
                <a:gd name="connsiteX7" fmla="*/ 3371638 w 3371638"/>
                <a:gd name="connsiteY7" fmla="*/ 190866 h 1806244"/>
                <a:gd name="connsiteX8" fmla="*/ 3371638 w 3371638"/>
                <a:gd name="connsiteY8" fmla="*/ 1615378 h 1806244"/>
                <a:gd name="connsiteX9" fmla="*/ 3180772 w 3371638"/>
                <a:gd name="connsiteY9" fmla="*/ 1806244 h 1806244"/>
                <a:gd name="connsiteX10" fmla="*/ 3094789 w 3371638"/>
                <a:gd name="connsiteY10" fmla="*/ 1806244 h 1806244"/>
                <a:gd name="connsiteX0" fmla="*/ 0 w 3180772"/>
                <a:gd name="connsiteY0" fmla="*/ 0 h 1806244"/>
                <a:gd name="connsiteX1" fmla="*/ 135323 w 3180772"/>
                <a:gd name="connsiteY1" fmla="*/ 0 h 1806244"/>
                <a:gd name="connsiteX2" fmla="*/ 135323 w 3180772"/>
                <a:gd name="connsiteY2" fmla="*/ 247319 h 1806244"/>
                <a:gd name="connsiteX3" fmla="*/ 744923 w 3180772"/>
                <a:gd name="connsiteY3" fmla="*/ 247319 h 1806244"/>
                <a:gd name="connsiteX4" fmla="*/ 744923 w 3180772"/>
                <a:gd name="connsiteY4" fmla="*/ 0 h 1806244"/>
                <a:gd name="connsiteX5" fmla="*/ 2989906 w 3180772"/>
                <a:gd name="connsiteY5" fmla="*/ 0 h 1806244"/>
                <a:gd name="connsiteX6" fmla="*/ 3180772 w 3180772"/>
                <a:gd name="connsiteY6" fmla="*/ 190866 h 1806244"/>
                <a:gd name="connsiteX7" fmla="*/ 3180772 w 3180772"/>
                <a:gd name="connsiteY7" fmla="*/ 1615378 h 1806244"/>
                <a:gd name="connsiteX8" fmla="*/ 2989906 w 3180772"/>
                <a:gd name="connsiteY8" fmla="*/ 1806244 h 1806244"/>
                <a:gd name="connsiteX9" fmla="*/ 2903923 w 3180772"/>
                <a:gd name="connsiteY9" fmla="*/ 1806244 h 1806244"/>
                <a:gd name="connsiteX0" fmla="*/ 0 w 3045449"/>
                <a:gd name="connsiteY0" fmla="*/ 0 h 1806244"/>
                <a:gd name="connsiteX1" fmla="*/ 0 w 3045449"/>
                <a:gd name="connsiteY1" fmla="*/ 247319 h 1806244"/>
                <a:gd name="connsiteX2" fmla="*/ 609600 w 3045449"/>
                <a:gd name="connsiteY2" fmla="*/ 247319 h 1806244"/>
                <a:gd name="connsiteX3" fmla="*/ 609600 w 3045449"/>
                <a:gd name="connsiteY3" fmla="*/ 0 h 1806244"/>
                <a:gd name="connsiteX4" fmla="*/ 2854583 w 3045449"/>
                <a:gd name="connsiteY4" fmla="*/ 0 h 1806244"/>
                <a:gd name="connsiteX5" fmla="*/ 3045449 w 3045449"/>
                <a:gd name="connsiteY5" fmla="*/ 190866 h 1806244"/>
                <a:gd name="connsiteX6" fmla="*/ 3045449 w 3045449"/>
                <a:gd name="connsiteY6" fmla="*/ 1615378 h 1806244"/>
                <a:gd name="connsiteX7" fmla="*/ 2854583 w 3045449"/>
                <a:gd name="connsiteY7" fmla="*/ 1806244 h 1806244"/>
                <a:gd name="connsiteX8" fmla="*/ 2768600 w 3045449"/>
                <a:gd name="connsiteY8" fmla="*/ 1806244 h 1806244"/>
                <a:gd name="connsiteX0" fmla="*/ 0 w 3045449"/>
                <a:gd name="connsiteY0" fmla="*/ 247319 h 1806244"/>
                <a:gd name="connsiteX1" fmla="*/ 609600 w 3045449"/>
                <a:gd name="connsiteY1" fmla="*/ 247319 h 1806244"/>
                <a:gd name="connsiteX2" fmla="*/ 609600 w 3045449"/>
                <a:gd name="connsiteY2" fmla="*/ 0 h 1806244"/>
                <a:gd name="connsiteX3" fmla="*/ 2854583 w 3045449"/>
                <a:gd name="connsiteY3" fmla="*/ 0 h 1806244"/>
                <a:gd name="connsiteX4" fmla="*/ 3045449 w 3045449"/>
                <a:gd name="connsiteY4" fmla="*/ 190866 h 1806244"/>
                <a:gd name="connsiteX5" fmla="*/ 3045449 w 3045449"/>
                <a:gd name="connsiteY5" fmla="*/ 1615378 h 1806244"/>
                <a:gd name="connsiteX6" fmla="*/ 2854583 w 3045449"/>
                <a:gd name="connsiteY6" fmla="*/ 1806244 h 1806244"/>
                <a:gd name="connsiteX7" fmla="*/ 2768600 w 3045449"/>
                <a:gd name="connsiteY7" fmla="*/ 1806244 h 1806244"/>
                <a:gd name="connsiteX0" fmla="*/ 0 w 2435849"/>
                <a:gd name="connsiteY0" fmla="*/ 247319 h 1806244"/>
                <a:gd name="connsiteX1" fmla="*/ 0 w 2435849"/>
                <a:gd name="connsiteY1" fmla="*/ 0 h 1806244"/>
                <a:gd name="connsiteX2" fmla="*/ 2244983 w 2435849"/>
                <a:gd name="connsiteY2" fmla="*/ 0 h 1806244"/>
                <a:gd name="connsiteX3" fmla="*/ 2435849 w 2435849"/>
                <a:gd name="connsiteY3" fmla="*/ 190866 h 1806244"/>
                <a:gd name="connsiteX4" fmla="*/ 2435849 w 2435849"/>
                <a:gd name="connsiteY4" fmla="*/ 1615378 h 1806244"/>
                <a:gd name="connsiteX5" fmla="*/ 2244983 w 2435849"/>
                <a:gd name="connsiteY5" fmla="*/ 1806244 h 1806244"/>
                <a:gd name="connsiteX6" fmla="*/ 2159000 w 2435849"/>
                <a:gd name="connsiteY6" fmla="*/ 1806244 h 1806244"/>
                <a:gd name="connsiteX0" fmla="*/ 0 w 2435849"/>
                <a:gd name="connsiteY0" fmla="*/ 0 h 1806244"/>
                <a:gd name="connsiteX1" fmla="*/ 2244983 w 2435849"/>
                <a:gd name="connsiteY1" fmla="*/ 0 h 1806244"/>
                <a:gd name="connsiteX2" fmla="*/ 2435849 w 2435849"/>
                <a:gd name="connsiteY2" fmla="*/ 190866 h 1806244"/>
                <a:gd name="connsiteX3" fmla="*/ 2435849 w 2435849"/>
                <a:gd name="connsiteY3" fmla="*/ 1615378 h 1806244"/>
                <a:gd name="connsiteX4" fmla="*/ 2244983 w 2435849"/>
                <a:gd name="connsiteY4" fmla="*/ 1806244 h 1806244"/>
                <a:gd name="connsiteX5" fmla="*/ 2159000 w 2435849"/>
                <a:gd name="connsiteY5" fmla="*/ 1806244 h 180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5849" h="1806244">
                  <a:moveTo>
                    <a:pt x="0" y="0"/>
                  </a:moveTo>
                  <a:lnTo>
                    <a:pt x="2244983" y="0"/>
                  </a:lnTo>
                  <a:cubicBezTo>
                    <a:pt x="2350395" y="0"/>
                    <a:pt x="2435849" y="85454"/>
                    <a:pt x="2435849" y="190866"/>
                  </a:cubicBezTo>
                  <a:lnTo>
                    <a:pt x="2435849" y="1615378"/>
                  </a:lnTo>
                  <a:cubicBezTo>
                    <a:pt x="2435849" y="1720790"/>
                    <a:pt x="2350395" y="1806244"/>
                    <a:pt x="2244983" y="1806244"/>
                  </a:cubicBezTo>
                  <a:lnTo>
                    <a:pt x="2159000" y="1806244"/>
                  </a:lnTo>
                </a:path>
              </a:pathLst>
            </a:custGeom>
            <a:noFill/>
            <a:ln w="3175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9050" tIns="19050" rIns="19050" bIns="19050" rtlCol="0" anchor="ctr">
              <a:noAutofit/>
            </a:bodyPr>
            <a:lstStyle/>
            <a:p>
              <a:pPr algn="ctr" defTabSz="214313"/>
              <a:endParaRPr lang="en-IN" sz="83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536CFE8-9B2B-90AC-D075-9C44CB693F9F}"/>
                </a:ext>
              </a:extLst>
            </p:cNvPr>
            <p:cNvSpPr/>
            <p:nvPr/>
          </p:nvSpPr>
          <p:spPr>
            <a:xfrm>
              <a:off x="13929969" y="3887740"/>
              <a:ext cx="8168031" cy="10268527"/>
            </a:xfrm>
            <a:custGeom>
              <a:avLst/>
              <a:gdLst>
                <a:gd name="connsiteX0" fmla="*/ 190866 w 3371638"/>
                <a:gd name="connsiteY0" fmla="*/ 0 h 1806244"/>
                <a:gd name="connsiteX1" fmla="*/ 326189 w 3371638"/>
                <a:gd name="connsiteY1" fmla="*/ 0 h 1806244"/>
                <a:gd name="connsiteX2" fmla="*/ 326189 w 3371638"/>
                <a:gd name="connsiteY2" fmla="*/ 247319 h 1806244"/>
                <a:gd name="connsiteX3" fmla="*/ 935789 w 3371638"/>
                <a:gd name="connsiteY3" fmla="*/ 247319 h 1806244"/>
                <a:gd name="connsiteX4" fmla="*/ 935789 w 3371638"/>
                <a:gd name="connsiteY4" fmla="*/ 0 h 1806244"/>
                <a:gd name="connsiteX5" fmla="*/ 3180772 w 3371638"/>
                <a:gd name="connsiteY5" fmla="*/ 0 h 1806244"/>
                <a:gd name="connsiteX6" fmla="*/ 3371638 w 3371638"/>
                <a:gd name="connsiteY6" fmla="*/ 190866 h 1806244"/>
                <a:gd name="connsiteX7" fmla="*/ 3371638 w 3371638"/>
                <a:gd name="connsiteY7" fmla="*/ 1615378 h 1806244"/>
                <a:gd name="connsiteX8" fmla="*/ 3180772 w 3371638"/>
                <a:gd name="connsiteY8" fmla="*/ 1806244 h 1806244"/>
                <a:gd name="connsiteX9" fmla="*/ 3094789 w 3371638"/>
                <a:gd name="connsiteY9" fmla="*/ 1806244 h 1806244"/>
                <a:gd name="connsiteX10" fmla="*/ 3094789 w 3371638"/>
                <a:gd name="connsiteY10" fmla="*/ 1599729 h 1806244"/>
                <a:gd name="connsiteX11" fmla="*/ 2485189 w 3371638"/>
                <a:gd name="connsiteY11" fmla="*/ 1599729 h 1806244"/>
                <a:gd name="connsiteX12" fmla="*/ 2485189 w 3371638"/>
                <a:gd name="connsiteY12" fmla="*/ 1806244 h 1806244"/>
                <a:gd name="connsiteX13" fmla="*/ 190866 w 3371638"/>
                <a:gd name="connsiteY13" fmla="*/ 1806244 h 1806244"/>
                <a:gd name="connsiteX14" fmla="*/ 0 w 3371638"/>
                <a:gd name="connsiteY14" fmla="*/ 1615378 h 1806244"/>
                <a:gd name="connsiteX15" fmla="*/ 0 w 3371638"/>
                <a:gd name="connsiteY15" fmla="*/ 190866 h 1806244"/>
                <a:gd name="connsiteX16" fmla="*/ 190866 w 3371638"/>
                <a:gd name="connsiteY16" fmla="*/ 0 h 1806244"/>
                <a:gd name="connsiteX0" fmla="*/ 935789 w 3371638"/>
                <a:gd name="connsiteY0" fmla="*/ 247319 h 1806244"/>
                <a:gd name="connsiteX1" fmla="*/ 935789 w 3371638"/>
                <a:gd name="connsiteY1" fmla="*/ 0 h 1806244"/>
                <a:gd name="connsiteX2" fmla="*/ 3180772 w 3371638"/>
                <a:gd name="connsiteY2" fmla="*/ 0 h 1806244"/>
                <a:gd name="connsiteX3" fmla="*/ 3371638 w 3371638"/>
                <a:gd name="connsiteY3" fmla="*/ 190866 h 1806244"/>
                <a:gd name="connsiteX4" fmla="*/ 3371638 w 3371638"/>
                <a:gd name="connsiteY4" fmla="*/ 1615378 h 1806244"/>
                <a:gd name="connsiteX5" fmla="*/ 3180772 w 3371638"/>
                <a:gd name="connsiteY5" fmla="*/ 1806244 h 1806244"/>
                <a:gd name="connsiteX6" fmla="*/ 3094789 w 3371638"/>
                <a:gd name="connsiteY6" fmla="*/ 1806244 h 1806244"/>
                <a:gd name="connsiteX7" fmla="*/ 3094789 w 3371638"/>
                <a:gd name="connsiteY7" fmla="*/ 1599729 h 1806244"/>
                <a:gd name="connsiteX8" fmla="*/ 2485189 w 3371638"/>
                <a:gd name="connsiteY8" fmla="*/ 1599729 h 1806244"/>
                <a:gd name="connsiteX9" fmla="*/ 2485189 w 3371638"/>
                <a:gd name="connsiteY9" fmla="*/ 1806244 h 1806244"/>
                <a:gd name="connsiteX10" fmla="*/ 190866 w 3371638"/>
                <a:gd name="connsiteY10" fmla="*/ 1806244 h 1806244"/>
                <a:gd name="connsiteX11" fmla="*/ 0 w 3371638"/>
                <a:gd name="connsiteY11" fmla="*/ 1615378 h 1806244"/>
                <a:gd name="connsiteX12" fmla="*/ 0 w 3371638"/>
                <a:gd name="connsiteY12" fmla="*/ 190866 h 1806244"/>
                <a:gd name="connsiteX13" fmla="*/ 190866 w 3371638"/>
                <a:gd name="connsiteY13" fmla="*/ 0 h 1806244"/>
                <a:gd name="connsiteX14" fmla="*/ 326189 w 3371638"/>
                <a:gd name="connsiteY14" fmla="*/ 0 h 1806244"/>
                <a:gd name="connsiteX15" fmla="*/ 326189 w 3371638"/>
                <a:gd name="connsiteY15" fmla="*/ 247319 h 1806244"/>
                <a:gd name="connsiteX16" fmla="*/ 1027229 w 3371638"/>
                <a:gd name="connsiteY16" fmla="*/ 338759 h 1806244"/>
                <a:gd name="connsiteX0" fmla="*/ 935789 w 3371638"/>
                <a:gd name="connsiteY0" fmla="*/ 247319 h 1806244"/>
                <a:gd name="connsiteX1" fmla="*/ 935789 w 3371638"/>
                <a:gd name="connsiteY1" fmla="*/ 0 h 1806244"/>
                <a:gd name="connsiteX2" fmla="*/ 3180772 w 3371638"/>
                <a:gd name="connsiteY2" fmla="*/ 0 h 1806244"/>
                <a:gd name="connsiteX3" fmla="*/ 3371638 w 3371638"/>
                <a:gd name="connsiteY3" fmla="*/ 190866 h 1806244"/>
                <a:gd name="connsiteX4" fmla="*/ 3371638 w 3371638"/>
                <a:gd name="connsiteY4" fmla="*/ 1615378 h 1806244"/>
                <a:gd name="connsiteX5" fmla="*/ 3180772 w 3371638"/>
                <a:gd name="connsiteY5" fmla="*/ 1806244 h 1806244"/>
                <a:gd name="connsiteX6" fmla="*/ 3094789 w 3371638"/>
                <a:gd name="connsiteY6" fmla="*/ 1806244 h 1806244"/>
                <a:gd name="connsiteX7" fmla="*/ 3094789 w 3371638"/>
                <a:gd name="connsiteY7" fmla="*/ 1599729 h 1806244"/>
                <a:gd name="connsiteX8" fmla="*/ 2485189 w 3371638"/>
                <a:gd name="connsiteY8" fmla="*/ 1599729 h 1806244"/>
                <a:gd name="connsiteX9" fmla="*/ 2485189 w 3371638"/>
                <a:gd name="connsiteY9" fmla="*/ 1806244 h 1806244"/>
                <a:gd name="connsiteX10" fmla="*/ 190866 w 3371638"/>
                <a:gd name="connsiteY10" fmla="*/ 1806244 h 1806244"/>
                <a:gd name="connsiteX11" fmla="*/ 0 w 3371638"/>
                <a:gd name="connsiteY11" fmla="*/ 1615378 h 1806244"/>
                <a:gd name="connsiteX12" fmla="*/ 0 w 3371638"/>
                <a:gd name="connsiteY12" fmla="*/ 190866 h 1806244"/>
                <a:gd name="connsiteX13" fmla="*/ 190866 w 3371638"/>
                <a:gd name="connsiteY13" fmla="*/ 0 h 1806244"/>
                <a:gd name="connsiteX14" fmla="*/ 326189 w 3371638"/>
                <a:gd name="connsiteY14" fmla="*/ 0 h 1806244"/>
                <a:gd name="connsiteX15" fmla="*/ 326189 w 3371638"/>
                <a:gd name="connsiteY15" fmla="*/ 247319 h 1806244"/>
                <a:gd name="connsiteX0" fmla="*/ 935789 w 3371638"/>
                <a:gd name="connsiteY0" fmla="*/ 0 h 1806244"/>
                <a:gd name="connsiteX1" fmla="*/ 3180772 w 3371638"/>
                <a:gd name="connsiteY1" fmla="*/ 0 h 1806244"/>
                <a:gd name="connsiteX2" fmla="*/ 3371638 w 3371638"/>
                <a:gd name="connsiteY2" fmla="*/ 190866 h 1806244"/>
                <a:gd name="connsiteX3" fmla="*/ 3371638 w 3371638"/>
                <a:gd name="connsiteY3" fmla="*/ 1615378 h 1806244"/>
                <a:gd name="connsiteX4" fmla="*/ 3180772 w 3371638"/>
                <a:gd name="connsiteY4" fmla="*/ 1806244 h 1806244"/>
                <a:gd name="connsiteX5" fmla="*/ 3094789 w 3371638"/>
                <a:gd name="connsiteY5" fmla="*/ 1806244 h 1806244"/>
                <a:gd name="connsiteX6" fmla="*/ 3094789 w 3371638"/>
                <a:gd name="connsiteY6" fmla="*/ 1599729 h 1806244"/>
                <a:gd name="connsiteX7" fmla="*/ 2485189 w 3371638"/>
                <a:gd name="connsiteY7" fmla="*/ 1599729 h 1806244"/>
                <a:gd name="connsiteX8" fmla="*/ 2485189 w 3371638"/>
                <a:gd name="connsiteY8" fmla="*/ 1806244 h 1806244"/>
                <a:gd name="connsiteX9" fmla="*/ 190866 w 3371638"/>
                <a:gd name="connsiteY9" fmla="*/ 1806244 h 1806244"/>
                <a:gd name="connsiteX10" fmla="*/ 0 w 3371638"/>
                <a:gd name="connsiteY10" fmla="*/ 1615378 h 1806244"/>
                <a:gd name="connsiteX11" fmla="*/ 0 w 3371638"/>
                <a:gd name="connsiteY11" fmla="*/ 190866 h 1806244"/>
                <a:gd name="connsiteX12" fmla="*/ 190866 w 3371638"/>
                <a:gd name="connsiteY12" fmla="*/ 0 h 1806244"/>
                <a:gd name="connsiteX13" fmla="*/ 326189 w 3371638"/>
                <a:gd name="connsiteY13" fmla="*/ 0 h 1806244"/>
                <a:gd name="connsiteX14" fmla="*/ 326189 w 3371638"/>
                <a:gd name="connsiteY14" fmla="*/ 247319 h 1806244"/>
                <a:gd name="connsiteX0" fmla="*/ 3180772 w 3371638"/>
                <a:gd name="connsiteY0" fmla="*/ 0 h 1806244"/>
                <a:gd name="connsiteX1" fmla="*/ 3371638 w 3371638"/>
                <a:gd name="connsiteY1" fmla="*/ 190866 h 1806244"/>
                <a:gd name="connsiteX2" fmla="*/ 3371638 w 3371638"/>
                <a:gd name="connsiteY2" fmla="*/ 1615378 h 1806244"/>
                <a:gd name="connsiteX3" fmla="*/ 3180772 w 3371638"/>
                <a:gd name="connsiteY3" fmla="*/ 1806244 h 1806244"/>
                <a:gd name="connsiteX4" fmla="*/ 3094789 w 3371638"/>
                <a:gd name="connsiteY4" fmla="*/ 1806244 h 1806244"/>
                <a:gd name="connsiteX5" fmla="*/ 3094789 w 3371638"/>
                <a:gd name="connsiteY5" fmla="*/ 1599729 h 1806244"/>
                <a:gd name="connsiteX6" fmla="*/ 2485189 w 3371638"/>
                <a:gd name="connsiteY6" fmla="*/ 1599729 h 1806244"/>
                <a:gd name="connsiteX7" fmla="*/ 2485189 w 3371638"/>
                <a:gd name="connsiteY7" fmla="*/ 1806244 h 1806244"/>
                <a:gd name="connsiteX8" fmla="*/ 190866 w 3371638"/>
                <a:gd name="connsiteY8" fmla="*/ 1806244 h 1806244"/>
                <a:gd name="connsiteX9" fmla="*/ 0 w 3371638"/>
                <a:gd name="connsiteY9" fmla="*/ 1615378 h 1806244"/>
                <a:gd name="connsiteX10" fmla="*/ 0 w 3371638"/>
                <a:gd name="connsiteY10" fmla="*/ 190866 h 1806244"/>
                <a:gd name="connsiteX11" fmla="*/ 190866 w 3371638"/>
                <a:gd name="connsiteY11" fmla="*/ 0 h 1806244"/>
                <a:gd name="connsiteX12" fmla="*/ 326189 w 3371638"/>
                <a:gd name="connsiteY12" fmla="*/ 0 h 1806244"/>
                <a:gd name="connsiteX13" fmla="*/ 326189 w 3371638"/>
                <a:gd name="connsiteY13" fmla="*/ 247319 h 1806244"/>
                <a:gd name="connsiteX0" fmla="*/ 3180772 w 3371638"/>
                <a:gd name="connsiteY0" fmla="*/ 0 h 1806244"/>
                <a:gd name="connsiteX1" fmla="*/ 3371638 w 3371638"/>
                <a:gd name="connsiteY1" fmla="*/ 190866 h 1806244"/>
                <a:gd name="connsiteX2" fmla="*/ 3371638 w 3371638"/>
                <a:gd name="connsiteY2" fmla="*/ 1615378 h 1806244"/>
                <a:gd name="connsiteX3" fmla="*/ 3180772 w 3371638"/>
                <a:gd name="connsiteY3" fmla="*/ 1806244 h 1806244"/>
                <a:gd name="connsiteX4" fmla="*/ 3094789 w 3371638"/>
                <a:gd name="connsiteY4" fmla="*/ 1806244 h 1806244"/>
                <a:gd name="connsiteX5" fmla="*/ 3094789 w 3371638"/>
                <a:gd name="connsiteY5" fmla="*/ 1599729 h 1806244"/>
                <a:gd name="connsiteX6" fmla="*/ 2485189 w 3371638"/>
                <a:gd name="connsiteY6" fmla="*/ 1599729 h 1806244"/>
                <a:gd name="connsiteX7" fmla="*/ 2485189 w 3371638"/>
                <a:gd name="connsiteY7" fmla="*/ 1806244 h 1806244"/>
                <a:gd name="connsiteX8" fmla="*/ 190866 w 3371638"/>
                <a:gd name="connsiteY8" fmla="*/ 1806244 h 1806244"/>
                <a:gd name="connsiteX9" fmla="*/ 0 w 3371638"/>
                <a:gd name="connsiteY9" fmla="*/ 1615378 h 1806244"/>
                <a:gd name="connsiteX10" fmla="*/ 0 w 3371638"/>
                <a:gd name="connsiteY10" fmla="*/ 190866 h 1806244"/>
                <a:gd name="connsiteX11" fmla="*/ 190866 w 3371638"/>
                <a:gd name="connsiteY11" fmla="*/ 0 h 1806244"/>
                <a:gd name="connsiteX12" fmla="*/ 326189 w 3371638"/>
                <a:gd name="connsiteY12" fmla="*/ 0 h 1806244"/>
                <a:gd name="connsiteX0" fmla="*/ 3371638 w 3371638"/>
                <a:gd name="connsiteY0" fmla="*/ 190866 h 1806244"/>
                <a:gd name="connsiteX1" fmla="*/ 3371638 w 3371638"/>
                <a:gd name="connsiteY1" fmla="*/ 1615378 h 1806244"/>
                <a:gd name="connsiteX2" fmla="*/ 3180772 w 3371638"/>
                <a:gd name="connsiteY2" fmla="*/ 1806244 h 1806244"/>
                <a:gd name="connsiteX3" fmla="*/ 3094789 w 3371638"/>
                <a:gd name="connsiteY3" fmla="*/ 1806244 h 1806244"/>
                <a:gd name="connsiteX4" fmla="*/ 3094789 w 3371638"/>
                <a:gd name="connsiteY4" fmla="*/ 1599729 h 1806244"/>
                <a:gd name="connsiteX5" fmla="*/ 2485189 w 3371638"/>
                <a:gd name="connsiteY5" fmla="*/ 1599729 h 1806244"/>
                <a:gd name="connsiteX6" fmla="*/ 2485189 w 3371638"/>
                <a:gd name="connsiteY6" fmla="*/ 1806244 h 1806244"/>
                <a:gd name="connsiteX7" fmla="*/ 190866 w 3371638"/>
                <a:gd name="connsiteY7" fmla="*/ 1806244 h 1806244"/>
                <a:gd name="connsiteX8" fmla="*/ 0 w 3371638"/>
                <a:gd name="connsiteY8" fmla="*/ 1615378 h 1806244"/>
                <a:gd name="connsiteX9" fmla="*/ 0 w 3371638"/>
                <a:gd name="connsiteY9" fmla="*/ 190866 h 1806244"/>
                <a:gd name="connsiteX10" fmla="*/ 190866 w 3371638"/>
                <a:gd name="connsiteY10" fmla="*/ 0 h 1806244"/>
                <a:gd name="connsiteX11" fmla="*/ 326189 w 3371638"/>
                <a:gd name="connsiteY11" fmla="*/ 0 h 1806244"/>
                <a:gd name="connsiteX0" fmla="*/ 3371638 w 3371638"/>
                <a:gd name="connsiteY0" fmla="*/ 1615378 h 1806244"/>
                <a:gd name="connsiteX1" fmla="*/ 3180772 w 3371638"/>
                <a:gd name="connsiteY1" fmla="*/ 1806244 h 1806244"/>
                <a:gd name="connsiteX2" fmla="*/ 3094789 w 3371638"/>
                <a:gd name="connsiteY2" fmla="*/ 1806244 h 1806244"/>
                <a:gd name="connsiteX3" fmla="*/ 3094789 w 3371638"/>
                <a:gd name="connsiteY3" fmla="*/ 1599729 h 1806244"/>
                <a:gd name="connsiteX4" fmla="*/ 2485189 w 3371638"/>
                <a:gd name="connsiteY4" fmla="*/ 1599729 h 1806244"/>
                <a:gd name="connsiteX5" fmla="*/ 2485189 w 3371638"/>
                <a:gd name="connsiteY5" fmla="*/ 1806244 h 1806244"/>
                <a:gd name="connsiteX6" fmla="*/ 190866 w 3371638"/>
                <a:gd name="connsiteY6" fmla="*/ 1806244 h 1806244"/>
                <a:gd name="connsiteX7" fmla="*/ 0 w 3371638"/>
                <a:gd name="connsiteY7" fmla="*/ 1615378 h 1806244"/>
                <a:gd name="connsiteX8" fmla="*/ 0 w 3371638"/>
                <a:gd name="connsiteY8" fmla="*/ 190866 h 1806244"/>
                <a:gd name="connsiteX9" fmla="*/ 190866 w 3371638"/>
                <a:gd name="connsiteY9" fmla="*/ 0 h 1806244"/>
                <a:gd name="connsiteX10" fmla="*/ 326189 w 3371638"/>
                <a:gd name="connsiteY10" fmla="*/ 0 h 1806244"/>
                <a:gd name="connsiteX0" fmla="*/ 3180772 w 3180772"/>
                <a:gd name="connsiteY0" fmla="*/ 1806244 h 1806244"/>
                <a:gd name="connsiteX1" fmla="*/ 3094789 w 3180772"/>
                <a:gd name="connsiteY1" fmla="*/ 1806244 h 1806244"/>
                <a:gd name="connsiteX2" fmla="*/ 3094789 w 3180772"/>
                <a:gd name="connsiteY2" fmla="*/ 1599729 h 1806244"/>
                <a:gd name="connsiteX3" fmla="*/ 2485189 w 3180772"/>
                <a:gd name="connsiteY3" fmla="*/ 1599729 h 1806244"/>
                <a:gd name="connsiteX4" fmla="*/ 2485189 w 3180772"/>
                <a:gd name="connsiteY4" fmla="*/ 1806244 h 1806244"/>
                <a:gd name="connsiteX5" fmla="*/ 190866 w 3180772"/>
                <a:gd name="connsiteY5" fmla="*/ 1806244 h 1806244"/>
                <a:gd name="connsiteX6" fmla="*/ 0 w 3180772"/>
                <a:gd name="connsiteY6" fmla="*/ 1615378 h 1806244"/>
                <a:gd name="connsiteX7" fmla="*/ 0 w 3180772"/>
                <a:gd name="connsiteY7" fmla="*/ 190866 h 1806244"/>
                <a:gd name="connsiteX8" fmla="*/ 190866 w 3180772"/>
                <a:gd name="connsiteY8" fmla="*/ 0 h 1806244"/>
                <a:gd name="connsiteX9" fmla="*/ 326189 w 3180772"/>
                <a:gd name="connsiteY9" fmla="*/ 0 h 1806244"/>
                <a:gd name="connsiteX0" fmla="*/ 3094789 w 3094789"/>
                <a:gd name="connsiteY0" fmla="*/ 1806244 h 1806244"/>
                <a:gd name="connsiteX1" fmla="*/ 3094789 w 3094789"/>
                <a:gd name="connsiteY1" fmla="*/ 1599729 h 1806244"/>
                <a:gd name="connsiteX2" fmla="*/ 2485189 w 3094789"/>
                <a:gd name="connsiteY2" fmla="*/ 1599729 h 1806244"/>
                <a:gd name="connsiteX3" fmla="*/ 2485189 w 3094789"/>
                <a:gd name="connsiteY3" fmla="*/ 1806244 h 1806244"/>
                <a:gd name="connsiteX4" fmla="*/ 190866 w 3094789"/>
                <a:gd name="connsiteY4" fmla="*/ 1806244 h 1806244"/>
                <a:gd name="connsiteX5" fmla="*/ 0 w 3094789"/>
                <a:gd name="connsiteY5" fmla="*/ 1615378 h 1806244"/>
                <a:gd name="connsiteX6" fmla="*/ 0 w 3094789"/>
                <a:gd name="connsiteY6" fmla="*/ 190866 h 1806244"/>
                <a:gd name="connsiteX7" fmla="*/ 190866 w 3094789"/>
                <a:gd name="connsiteY7" fmla="*/ 0 h 1806244"/>
                <a:gd name="connsiteX8" fmla="*/ 326189 w 3094789"/>
                <a:gd name="connsiteY8" fmla="*/ 0 h 1806244"/>
                <a:gd name="connsiteX0" fmla="*/ 3094789 w 3094789"/>
                <a:gd name="connsiteY0" fmla="*/ 1599729 h 1806244"/>
                <a:gd name="connsiteX1" fmla="*/ 2485189 w 3094789"/>
                <a:gd name="connsiteY1" fmla="*/ 1599729 h 1806244"/>
                <a:gd name="connsiteX2" fmla="*/ 2485189 w 3094789"/>
                <a:gd name="connsiteY2" fmla="*/ 1806244 h 1806244"/>
                <a:gd name="connsiteX3" fmla="*/ 190866 w 3094789"/>
                <a:gd name="connsiteY3" fmla="*/ 1806244 h 1806244"/>
                <a:gd name="connsiteX4" fmla="*/ 0 w 3094789"/>
                <a:gd name="connsiteY4" fmla="*/ 1615378 h 1806244"/>
                <a:gd name="connsiteX5" fmla="*/ 0 w 3094789"/>
                <a:gd name="connsiteY5" fmla="*/ 190866 h 1806244"/>
                <a:gd name="connsiteX6" fmla="*/ 190866 w 3094789"/>
                <a:gd name="connsiteY6" fmla="*/ 0 h 1806244"/>
                <a:gd name="connsiteX7" fmla="*/ 326189 w 3094789"/>
                <a:gd name="connsiteY7" fmla="*/ 0 h 1806244"/>
                <a:gd name="connsiteX0" fmla="*/ 2485189 w 2485189"/>
                <a:gd name="connsiteY0" fmla="*/ 1599729 h 1806244"/>
                <a:gd name="connsiteX1" fmla="*/ 2485189 w 2485189"/>
                <a:gd name="connsiteY1" fmla="*/ 1806244 h 1806244"/>
                <a:gd name="connsiteX2" fmla="*/ 190866 w 2485189"/>
                <a:gd name="connsiteY2" fmla="*/ 1806244 h 1806244"/>
                <a:gd name="connsiteX3" fmla="*/ 0 w 2485189"/>
                <a:gd name="connsiteY3" fmla="*/ 1615378 h 1806244"/>
                <a:gd name="connsiteX4" fmla="*/ 0 w 2485189"/>
                <a:gd name="connsiteY4" fmla="*/ 190866 h 1806244"/>
                <a:gd name="connsiteX5" fmla="*/ 190866 w 2485189"/>
                <a:gd name="connsiteY5" fmla="*/ 0 h 1806244"/>
                <a:gd name="connsiteX6" fmla="*/ 326189 w 2485189"/>
                <a:gd name="connsiteY6" fmla="*/ 0 h 1806244"/>
                <a:gd name="connsiteX0" fmla="*/ 2485189 w 2485189"/>
                <a:gd name="connsiteY0" fmla="*/ 1806244 h 1806244"/>
                <a:gd name="connsiteX1" fmla="*/ 190866 w 2485189"/>
                <a:gd name="connsiteY1" fmla="*/ 1806244 h 1806244"/>
                <a:gd name="connsiteX2" fmla="*/ 0 w 2485189"/>
                <a:gd name="connsiteY2" fmla="*/ 1615378 h 1806244"/>
                <a:gd name="connsiteX3" fmla="*/ 0 w 2485189"/>
                <a:gd name="connsiteY3" fmla="*/ 190866 h 1806244"/>
                <a:gd name="connsiteX4" fmla="*/ 190866 w 2485189"/>
                <a:gd name="connsiteY4" fmla="*/ 0 h 1806244"/>
                <a:gd name="connsiteX5" fmla="*/ 326189 w 2485189"/>
                <a:gd name="connsiteY5" fmla="*/ 0 h 1806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85189" h="1806244">
                  <a:moveTo>
                    <a:pt x="2485189" y="1806244"/>
                  </a:moveTo>
                  <a:lnTo>
                    <a:pt x="190866" y="1806244"/>
                  </a:lnTo>
                  <a:cubicBezTo>
                    <a:pt x="85454" y="1806244"/>
                    <a:pt x="0" y="1720790"/>
                    <a:pt x="0" y="1615378"/>
                  </a:cubicBezTo>
                  <a:lnTo>
                    <a:pt x="0" y="190866"/>
                  </a:lnTo>
                  <a:cubicBezTo>
                    <a:pt x="0" y="85454"/>
                    <a:pt x="85454" y="0"/>
                    <a:pt x="190866" y="0"/>
                  </a:cubicBezTo>
                  <a:lnTo>
                    <a:pt x="326189" y="0"/>
                  </a:lnTo>
                </a:path>
              </a:pathLst>
            </a:custGeom>
            <a:noFill/>
            <a:ln w="31750" cap="rnd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9050" tIns="19050" rIns="19050" bIns="19050" rtlCol="0" anchor="ctr">
              <a:noAutofit/>
            </a:bodyPr>
            <a:lstStyle/>
            <a:p>
              <a:pPr algn="ctr" defTabSz="214313"/>
              <a:endParaRPr lang="en-IN" sz="834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C07322E-085B-6A31-C82B-5C9D3FD6028F}"/>
              </a:ext>
            </a:extLst>
          </p:cNvPr>
          <p:cNvGrpSpPr/>
          <p:nvPr/>
        </p:nvGrpSpPr>
        <p:grpSpPr>
          <a:xfrm>
            <a:off x="5550102" y="1807363"/>
            <a:ext cx="366450" cy="3678640"/>
            <a:chOff x="25602373" y="2900363"/>
            <a:chExt cx="1077462" cy="10816197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FC8985F-A0CC-CC7F-0093-477B6FC08FDB}"/>
                </a:ext>
              </a:extLst>
            </p:cNvPr>
            <p:cNvCxnSpPr>
              <a:cxnSpLocks/>
            </p:cNvCxnSpPr>
            <p:nvPr/>
          </p:nvCxnSpPr>
          <p:spPr>
            <a:xfrm>
              <a:off x="26141105" y="2900363"/>
              <a:ext cx="0" cy="10816197"/>
            </a:xfrm>
            <a:prstGeom prst="line">
              <a:avLst/>
            </a:prstGeom>
            <a:ln w="28575">
              <a:solidFill>
                <a:schemeClr val="bg1">
                  <a:lumMod val="65000"/>
                </a:schemeClr>
              </a:solidFill>
              <a:headEnd type="diamond" w="med" len="med"/>
              <a:tailEnd type="diamond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5A163948-97C1-E3E2-11B7-C408DC40942B}"/>
                </a:ext>
              </a:extLst>
            </p:cNvPr>
            <p:cNvGrpSpPr/>
            <p:nvPr/>
          </p:nvGrpSpPr>
          <p:grpSpPr>
            <a:xfrm>
              <a:off x="25602373" y="7968453"/>
              <a:ext cx="1077462" cy="1077458"/>
              <a:chOff x="2250306" y="5323840"/>
              <a:chExt cx="697165" cy="697165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ABBDBD35-E4B6-BCF1-531F-3DB0BBC8F59D}"/>
                  </a:ext>
                </a:extLst>
              </p:cNvPr>
              <p:cNvSpPr/>
              <p:nvPr/>
            </p:nvSpPr>
            <p:spPr>
              <a:xfrm>
                <a:off x="2250306" y="5323840"/>
                <a:ext cx="697165" cy="69716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14313"/>
                <a:endParaRPr lang="en-US" sz="7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Arrow: Right 52">
                <a:extLst>
                  <a:ext uri="{FF2B5EF4-FFF2-40B4-BE49-F238E27FC236}">
                    <a16:creationId xmlns:a16="http://schemas.microsoft.com/office/drawing/2014/main" id="{BE35B516-13D5-A827-B4E2-72423E3CB7DF}"/>
                  </a:ext>
                </a:extLst>
              </p:cNvPr>
              <p:cNvSpPr/>
              <p:nvPr/>
            </p:nvSpPr>
            <p:spPr>
              <a:xfrm>
                <a:off x="2366480" y="5513990"/>
                <a:ext cx="464817" cy="316865"/>
              </a:xfrm>
              <a:prstGeom prst="rightArrow">
                <a:avLst>
                  <a:gd name="adj1" fmla="val 50000"/>
                  <a:gd name="adj2" fmla="val 53607"/>
                </a:avLst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214313"/>
                <a:endParaRPr lang="en-US" sz="750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26D16B0-07EA-BDCD-1DAA-F4AD5077A82F}"/>
              </a:ext>
            </a:extLst>
          </p:cNvPr>
          <p:cNvGrpSpPr/>
          <p:nvPr/>
        </p:nvGrpSpPr>
        <p:grpSpPr>
          <a:xfrm>
            <a:off x="6038713" y="1406453"/>
            <a:ext cx="5789494" cy="4541467"/>
            <a:chOff x="27633420" y="7000655"/>
            <a:chExt cx="21827307" cy="7241959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866EC302-BB9E-C563-3362-7486EB449AAD}"/>
                </a:ext>
              </a:extLst>
            </p:cNvPr>
            <p:cNvSpPr/>
            <p:nvPr/>
          </p:nvSpPr>
          <p:spPr>
            <a:xfrm>
              <a:off x="27633420" y="9602636"/>
              <a:ext cx="5244136" cy="4639978"/>
            </a:xfrm>
            <a:prstGeom prst="roundRect">
              <a:avLst>
                <a:gd name="adj" fmla="val 10655"/>
              </a:avLst>
            </a:prstGeom>
            <a:solidFill>
              <a:schemeClr val="accent4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214313"/>
              <a:r>
                <a:rPr lang="en-US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Customer shopping agent</a:t>
              </a:r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30F30208-3ABE-3D90-F67B-BC1DA24F0BE7}"/>
                </a:ext>
              </a:extLst>
            </p:cNvPr>
            <p:cNvSpPr/>
            <p:nvPr/>
          </p:nvSpPr>
          <p:spPr>
            <a:xfrm>
              <a:off x="33161143" y="9602636"/>
              <a:ext cx="5244136" cy="4639978"/>
            </a:xfrm>
            <a:prstGeom prst="roundRect">
              <a:avLst>
                <a:gd name="adj" fmla="val 10655"/>
              </a:avLst>
            </a:prstGeom>
            <a:solidFill>
              <a:schemeClr val="accent4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214313"/>
              <a:r>
                <a:rPr lang="en-US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Associate</a:t>
              </a:r>
            </a:p>
            <a:p>
              <a:pPr algn="ctr" defTabSz="214313"/>
              <a:r>
                <a:rPr lang="en-US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agent</a:t>
              </a:r>
            </a:p>
          </p:txBody>
        </p:sp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1BFAD0E9-9C75-A474-3B27-E0AE0F836D4E}"/>
                </a:ext>
              </a:extLst>
            </p:cNvPr>
            <p:cNvSpPr/>
            <p:nvPr/>
          </p:nvSpPr>
          <p:spPr>
            <a:xfrm>
              <a:off x="38688868" y="9602636"/>
              <a:ext cx="5244136" cy="4639978"/>
            </a:xfrm>
            <a:prstGeom prst="roundRect">
              <a:avLst>
                <a:gd name="adj" fmla="val 10655"/>
              </a:avLst>
            </a:prstGeom>
            <a:solidFill>
              <a:schemeClr val="accent4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214313"/>
              <a:r>
                <a:rPr lang="en-US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Partner</a:t>
              </a:r>
            </a:p>
            <a:p>
              <a:pPr algn="ctr" defTabSz="214313"/>
              <a:r>
                <a:rPr lang="en-US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agent</a:t>
              </a:r>
            </a:p>
          </p:txBody>
        </p: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D17ECA4E-CC09-9EB7-70B9-815ACC03E2EC}"/>
                </a:ext>
              </a:extLst>
            </p:cNvPr>
            <p:cNvSpPr/>
            <p:nvPr/>
          </p:nvSpPr>
          <p:spPr>
            <a:xfrm>
              <a:off x="44216591" y="9602636"/>
              <a:ext cx="5244136" cy="4639978"/>
            </a:xfrm>
            <a:prstGeom prst="roundRect">
              <a:avLst>
                <a:gd name="adj" fmla="val 10655"/>
              </a:avLst>
            </a:prstGeom>
            <a:solidFill>
              <a:schemeClr val="accent4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defTabSz="214313"/>
              <a:r>
                <a:rPr lang="en-US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Developer</a:t>
              </a:r>
            </a:p>
            <a:p>
              <a:pPr algn="ctr" defTabSz="214313"/>
              <a:r>
                <a:rPr lang="en-US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agent</a:t>
              </a:r>
            </a:p>
          </p:txBody>
        </p:sp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9DE778B5-ED3B-5CBC-D98D-B490B13B5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82" t="3062" r="60012" b="52199"/>
            <a:stretch>
              <a:fillRect/>
            </a:stretch>
          </p:blipFill>
          <p:spPr>
            <a:xfrm>
              <a:off x="27931379" y="7000655"/>
              <a:ext cx="4648213" cy="2358198"/>
            </a:xfrm>
            <a:prstGeom prst="rect">
              <a:avLst/>
            </a:prstGeom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3B8F6F73-D51D-DA12-14EA-97329CB0B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419" t="3062" r="15309" b="52199"/>
            <a:stretch>
              <a:fillRect/>
            </a:stretch>
          </p:blipFill>
          <p:spPr>
            <a:xfrm>
              <a:off x="33459104" y="7000655"/>
              <a:ext cx="4648215" cy="2358198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1C3307D8-C371-04E5-EE9F-C5E5EE5AF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80" t="51914" r="57961" b="3347"/>
            <a:stretch>
              <a:fillRect/>
            </a:stretch>
          </p:blipFill>
          <p:spPr>
            <a:xfrm>
              <a:off x="38986828" y="7000655"/>
              <a:ext cx="4648213" cy="2358198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0BC393C2-9975-5094-3418-DDFFA61D4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930" t="51914" r="10924" b="3347"/>
            <a:stretch>
              <a:fillRect/>
            </a:stretch>
          </p:blipFill>
          <p:spPr>
            <a:xfrm>
              <a:off x="44514553" y="7000655"/>
              <a:ext cx="4648215" cy="23581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9308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CA3E7-E6DE-A710-90A9-19C311AC9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27669-365224683_medium">
            <a:hlinkClick r:id="" action="ppaction://media"/>
            <a:extLst>
              <a:ext uri="{FF2B5EF4-FFF2-40B4-BE49-F238E27FC236}">
                <a16:creationId xmlns:a16="http://schemas.microsoft.com/office/drawing/2014/main" id="{BD01A010-4F95-39D1-9DAD-322E297BB8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t="1" b="42027"/>
          <a:stretch>
            <a:fillRect/>
          </a:stretch>
        </p:blipFill>
        <p:spPr>
          <a:xfrm>
            <a:off x="1" y="0"/>
            <a:ext cx="12192001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EFACD8-A7E6-A9C5-1A35-98ABC75898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8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88086BB-BB3C-61AC-B222-F99CABA59471}"/>
              </a:ext>
            </a:extLst>
          </p:cNvPr>
          <p:cNvGrpSpPr/>
          <p:nvPr/>
        </p:nvGrpSpPr>
        <p:grpSpPr>
          <a:xfrm>
            <a:off x="436744" y="1784799"/>
            <a:ext cx="4285834" cy="3967444"/>
            <a:chOff x="3424238" y="4402667"/>
            <a:chExt cx="20443431" cy="10326879"/>
          </a:xfrm>
        </p:grpSpPr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A7EC422D-27B4-CE75-CE17-DE21FBCD6F9D}"/>
                </a:ext>
              </a:extLst>
            </p:cNvPr>
            <p:cNvSpPr>
              <a:spLocks/>
            </p:cNvSpPr>
            <p:nvPr/>
          </p:nvSpPr>
          <p:spPr>
            <a:xfrm>
              <a:off x="3424238" y="4402667"/>
              <a:ext cx="20443431" cy="10326879"/>
            </a:xfrm>
            <a:prstGeom prst="roundRect">
              <a:avLst>
                <a:gd name="adj" fmla="val 3863"/>
              </a:avLst>
            </a:prstGeom>
            <a:solidFill>
              <a:schemeClr val="bg1">
                <a:alpha val="5000"/>
              </a:schemeClr>
            </a:solidFill>
            <a:ln>
              <a:noFill/>
            </a:ln>
            <a:effectLst>
              <a:outerShdw blurRad="330200" algn="ctr" rotWithShape="0">
                <a:prstClr val="black">
                  <a:alpha val="23000"/>
                </a:prstClr>
              </a:outerShd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6037" tIns="28754" rIns="38340" bIns="28754" numCol="1" spcCol="1270" anchor="ctr" anchorCtr="0">
              <a:noAutofit/>
            </a:bodyPr>
            <a:lstStyle/>
            <a:p>
              <a:pPr algn="ctr" defTabSz="95845">
                <a:lnSpc>
                  <a:spcPct val="150000"/>
                </a:lnSpc>
                <a:defRPr/>
              </a:pPr>
              <a:endParaRPr lang="en-US" sz="1006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E2335B10-78E1-D75F-EB71-D9D7B2C46CE8}"/>
                </a:ext>
              </a:extLst>
            </p:cNvPr>
            <p:cNvCxnSpPr>
              <a:cxnSpLocks/>
            </p:cNvCxnSpPr>
            <p:nvPr/>
          </p:nvCxnSpPr>
          <p:spPr>
            <a:xfrm>
              <a:off x="4037917" y="5263471"/>
              <a:ext cx="0" cy="8894206"/>
            </a:xfrm>
            <a:prstGeom prst="line">
              <a:avLst/>
            </a:prstGeom>
            <a:ln w="12700" cap="rnd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Half Frame 192">
              <a:extLst>
                <a:ext uri="{FF2B5EF4-FFF2-40B4-BE49-F238E27FC236}">
                  <a16:creationId xmlns:a16="http://schemas.microsoft.com/office/drawing/2014/main" id="{9333968D-2574-ABD5-EB75-F807EA78C527}"/>
                </a:ext>
              </a:extLst>
            </p:cNvPr>
            <p:cNvSpPr/>
            <p:nvPr/>
          </p:nvSpPr>
          <p:spPr>
            <a:xfrm rot="5400000">
              <a:off x="22854892" y="4626766"/>
              <a:ext cx="461124" cy="687464"/>
            </a:xfrm>
            <a:prstGeom prst="halfFrame">
              <a:avLst>
                <a:gd name="adj1" fmla="val 14081"/>
                <a:gd name="adj2" fmla="val 1491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5845">
                <a:defRPr/>
              </a:pPr>
              <a:endParaRPr lang="en-US" sz="671">
                <a:solidFill>
                  <a:prstClr val="black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94" name="Chart 193">
            <a:extLst>
              <a:ext uri="{FF2B5EF4-FFF2-40B4-BE49-F238E27FC236}">
                <a16:creationId xmlns:a16="http://schemas.microsoft.com/office/drawing/2014/main" id="{19A39648-F99C-F309-7FA6-B886450A9872}"/>
              </a:ext>
            </a:extLst>
          </p:cNvPr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241340508"/>
              </p:ext>
            </p:extLst>
          </p:nvPr>
        </p:nvGraphicFramePr>
        <p:xfrm>
          <a:off x="685079" y="2010852"/>
          <a:ext cx="3792892" cy="3538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195" name="Text Placeholder 2">
            <a:extLst>
              <a:ext uri="{FF2B5EF4-FFF2-40B4-BE49-F238E27FC236}">
                <a16:creationId xmlns:a16="http://schemas.microsoft.com/office/drawing/2014/main" id="{8DEE8270-63F2-50F1-9638-9091FA12C284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2252474" y="5515864"/>
            <a:ext cx="658104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14"/>
              </a:buBlip>
              <a:tabLst/>
              <a:defRPr sz="16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Tx/>
              <a:buBlip>
                <a:blip r:embed="rId14"/>
              </a:buBlip>
              <a:tabLst/>
              <a:defRPr sz="160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7388" indent="-230188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5988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defTabSz="95845">
              <a:spcBef>
                <a:spcPct val="0"/>
              </a:spcBef>
              <a:spcAft>
                <a:spcPct val="0"/>
              </a:spcAft>
              <a:buNone/>
              <a:defRPr/>
            </a:pPr>
            <a:fld id="{AA6DC329-4F38-454E-A506-03A43F77C683}" type="datetime'''''''''Yo''''Y''''''''''(''''25-''''''26'''')'''''''''">
              <a:rPr lang="en-US" altLang="en-US" sz="1000">
                <a:solidFill>
                  <a:srgbClr val="FFFCFA"/>
                </a:solidFill>
                <a:ea typeface="Arial" panose="020B0604020202020204" pitchFamily="34" charset="0"/>
              </a:rPr>
              <a:pPr marL="0" lvl="1" indent="0" algn="ctr" defTabSz="95845">
                <a:spcBef>
                  <a:spcPct val="0"/>
                </a:spcBef>
                <a:spcAft>
                  <a:spcPct val="0"/>
                </a:spcAft>
                <a:buNone/>
                <a:defRPr/>
              </a:pPr>
              <a:t>YoY(25-26)</a:t>
            </a:fld>
            <a:endParaRPr lang="en-US" sz="1000" dirty="0">
              <a:solidFill>
                <a:srgbClr val="FFFCFA"/>
              </a:solidFill>
              <a:ea typeface="Arial" panose="020B0604020202020204" pitchFamily="34" charset="0"/>
            </a:endParaRPr>
          </a:p>
        </p:txBody>
      </p:sp>
      <p:sp>
        <p:nvSpPr>
          <p:cNvPr id="196" name="Text Placeholder 2">
            <a:extLst>
              <a:ext uri="{FF2B5EF4-FFF2-40B4-BE49-F238E27FC236}">
                <a16:creationId xmlns:a16="http://schemas.microsoft.com/office/drawing/2014/main" id="{04A23A80-FE8E-4681-4EE1-CC7A88371F28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 bwMode="auto">
          <a:xfrm>
            <a:off x="827740" y="1861242"/>
            <a:ext cx="800473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14"/>
              </a:buBlip>
              <a:tabLst/>
              <a:defRPr sz="16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Tx/>
              <a:buBlip>
                <a:blip r:embed="rId14"/>
              </a:buBlip>
              <a:tabLst/>
              <a:defRPr sz="160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7388" indent="-230188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5988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defTabSz="95845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000" dirty="0">
                <a:solidFill>
                  <a:srgbClr val="FFFCFA"/>
                </a:solidFill>
                <a:ea typeface="Arial" panose="020B0604020202020204" pitchFamily="34" charset="0"/>
              </a:rPr>
              <a:t>CAGR(25-30)</a:t>
            </a:r>
            <a:endParaRPr lang="en-US" sz="1000" dirty="0">
              <a:solidFill>
                <a:srgbClr val="FFFCFA"/>
              </a:solidFill>
              <a:ea typeface="Arial" panose="020B0604020202020204" pitchFamily="34" charset="0"/>
            </a:endParaRPr>
          </a:p>
        </p:txBody>
      </p:sp>
      <p:sp>
        <p:nvSpPr>
          <p:cNvPr id="199" name="Text Placeholder 2">
            <a:extLst>
              <a:ext uri="{FF2B5EF4-FFF2-40B4-BE49-F238E27FC236}">
                <a16:creationId xmlns:a16="http://schemas.microsoft.com/office/drawing/2014/main" id="{24C45798-1248-040F-AA0F-9AE2FE6A90C9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 bwMode="auto">
          <a:xfrm>
            <a:off x="1888831" y="2606780"/>
            <a:ext cx="114368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14"/>
              </a:buBlip>
              <a:tabLst/>
              <a:defRPr sz="16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Tx/>
              <a:buBlip>
                <a:blip r:embed="rId14"/>
              </a:buBlip>
              <a:tabLst/>
              <a:defRPr sz="160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7388" indent="-230188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5988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r" defTabSz="95845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000" dirty="0">
                <a:solidFill>
                  <a:srgbClr val="FFFCFA"/>
                </a:solidFill>
                <a:ea typeface="Arial" panose="020B0604020202020204" pitchFamily="34" charset="0"/>
              </a:rPr>
              <a:t>Custom-configured </a:t>
            </a:r>
          </a:p>
          <a:p>
            <a:pPr marL="0" lvl="1" indent="0" algn="r" defTabSz="95845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000" dirty="0">
                <a:solidFill>
                  <a:srgbClr val="FFFCFA"/>
                </a:solidFill>
                <a:ea typeface="Arial" panose="020B0604020202020204" pitchFamily="34" charset="0"/>
              </a:rPr>
              <a:t>agents </a:t>
            </a:r>
          </a:p>
        </p:txBody>
      </p:sp>
      <p:sp>
        <p:nvSpPr>
          <p:cNvPr id="200" name="Text Placeholder 2">
            <a:extLst>
              <a:ext uri="{FF2B5EF4-FFF2-40B4-BE49-F238E27FC236}">
                <a16:creationId xmlns:a16="http://schemas.microsoft.com/office/drawing/2014/main" id="{61366E90-101C-36F5-0678-F91DD551FF9E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1565064" y="3346965"/>
            <a:ext cx="1093725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14"/>
              </a:buBlip>
              <a:tabLst/>
              <a:defRPr sz="16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Tx/>
              <a:buBlip>
                <a:blip r:embed="rId14"/>
              </a:buBlip>
              <a:tabLst/>
              <a:defRPr sz="160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7388" indent="-230188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5988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r" defTabSz="95845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000" dirty="0">
                <a:solidFill>
                  <a:srgbClr val="FFFCFA"/>
                </a:solidFill>
                <a:ea typeface="Arial" panose="020B0604020202020204" pitchFamily="34" charset="0"/>
              </a:rPr>
              <a:t>Standalone agents</a:t>
            </a:r>
          </a:p>
        </p:txBody>
      </p:sp>
      <p:sp>
        <p:nvSpPr>
          <p:cNvPr id="201" name="Text Placeholder 2">
            <a:extLst>
              <a:ext uri="{FF2B5EF4-FFF2-40B4-BE49-F238E27FC236}">
                <a16:creationId xmlns:a16="http://schemas.microsoft.com/office/drawing/2014/main" id="{9EB7707B-78E3-2CFD-2F0C-671114395DC8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1490778" y="4314026"/>
            <a:ext cx="939496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14"/>
              </a:buBlip>
              <a:tabLst/>
              <a:defRPr sz="16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Tx/>
              <a:buBlip>
                <a:blip r:embed="rId14"/>
              </a:buBlip>
              <a:tabLst/>
              <a:defRPr sz="160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7388" indent="-230188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5988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defTabSz="95845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000" dirty="0">
                <a:solidFill>
                  <a:srgbClr val="FFFCFA"/>
                </a:solidFill>
                <a:ea typeface="Arial" panose="020B0604020202020204" pitchFamily="34" charset="0"/>
              </a:rPr>
              <a:t>Bespoke agents</a:t>
            </a:r>
          </a:p>
        </p:txBody>
      </p:sp>
      <p:sp>
        <p:nvSpPr>
          <p:cNvPr id="202" name="Text Placeholder 2">
            <a:extLst>
              <a:ext uri="{FF2B5EF4-FFF2-40B4-BE49-F238E27FC236}">
                <a16:creationId xmlns:a16="http://schemas.microsoft.com/office/drawing/2014/main" id="{2CD733E0-5E2A-63E7-82D4-E80704096381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 bwMode="auto">
          <a:xfrm>
            <a:off x="3831367" y="2970412"/>
            <a:ext cx="108269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square" lIns="0" tIns="0" rIns="0" bIns="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Blip>
                <a:blip r:embed="rId14"/>
              </a:buBlip>
              <a:tabLst/>
              <a:defRPr sz="16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Tx/>
              <a:buBlip>
                <a:blip r:embed="rId14"/>
              </a:buBlip>
              <a:tabLst/>
              <a:defRPr sz="160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7388" indent="-230188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915988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144588" indent="-228600" algn="l" defTabSz="457200" rtl="0" eaLnBrk="1" latinLnBrk="0" hangingPunct="1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  <a:tabLst/>
              <a:defRPr sz="1400" b="0" kern="120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defTabSz="95845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en-US" sz="1000" dirty="0">
                <a:solidFill>
                  <a:srgbClr val="FFFCFA"/>
                </a:solidFill>
                <a:ea typeface="Arial" panose="020B0604020202020204" pitchFamily="34" charset="0"/>
              </a:rPr>
              <a:t>In-application agents</a:t>
            </a: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DB77BAED-E436-0CD4-C7C5-A5E3EE97025E}"/>
              </a:ext>
            </a:extLst>
          </p:cNvPr>
          <p:cNvSpPr txBox="1"/>
          <p:nvPr/>
        </p:nvSpPr>
        <p:spPr>
          <a:xfrm>
            <a:off x="1613693" y="4852948"/>
            <a:ext cx="2472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91688">
              <a:defRPr/>
            </a:pPr>
            <a:r>
              <a:rPr lang="en-US" sz="1000" b="1" dirty="0">
                <a:solidFill>
                  <a:srgbClr val="FFFCFA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Size of circle = # of agents WW (2025)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8FE8615B-AF41-7774-F961-D8BC98D0A492}"/>
              </a:ext>
            </a:extLst>
          </p:cNvPr>
          <p:cNvSpPr>
            <a:spLocks/>
          </p:cNvSpPr>
          <p:nvPr/>
        </p:nvSpPr>
        <p:spPr>
          <a:xfrm>
            <a:off x="441975" y="1228372"/>
            <a:ext cx="4285834" cy="507451"/>
          </a:xfrm>
          <a:prstGeom prst="roundRect">
            <a:avLst>
              <a:gd name="adj" fmla="val 0"/>
            </a:avLst>
          </a:prstGeom>
          <a:solidFill>
            <a:srgbClr val="166B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5845">
              <a:defRPr/>
            </a:pPr>
            <a:r>
              <a:rPr lang="en-US" b="1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# of Agents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2B9FFD4-ECB9-6650-422D-A4582D297731}"/>
              </a:ext>
            </a:extLst>
          </p:cNvPr>
          <p:cNvGrpSpPr/>
          <p:nvPr/>
        </p:nvGrpSpPr>
        <p:grpSpPr>
          <a:xfrm>
            <a:off x="5159321" y="1260944"/>
            <a:ext cx="6555440" cy="4404285"/>
            <a:chOff x="10914345" y="3190994"/>
            <a:chExt cx="13110880" cy="9309385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F627E30-706A-37C0-D19C-372DF594EA55}"/>
                </a:ext>
              </a:extLst>
            </p:cNvPr>
            <p:cNvGrpSpPr/>
            <p:nvPr/>
          </p:nvGrpSpPr>
          <p:grpSpPr>
            <a:xfrm>
              <a:off x="10914345" y="3190994"/>
              <a:ext cx="13110880" cy="1702250"/>
              <a:chOff x="10914345" y="3343394"/>
              <a:chExt cx="13110880" cy="1702250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D431309-6B81-21F9-294C-E0C2D72800E3}"/>
                  </a:ext>
                </a:extLst>
              </p:cNvPr>
              <p:cNvSpPr txBox="1"/>
              <p:nvPr/>
            </p:nvSpPr>
            <p:spPr>
              <a:xfrm>
                <a:off x="12673896" y="3343394"/>
                <a:ext cx="11351329" cy="1702250"/>
              </a:xfrm>
              <a:prstGeom prst="roundRect">
                <a:avLst/>
              </a:prstGeom>
              <a:solidFill>
                <a:schemeClr val="bg2">
                  <a:lumMod val="75000"/>
                  <a:alpha val="17000"/>
                </a:schemeClr>
              </a:solidFill>
            </p:spPr>
            <p:txBody>
              <a:bodyPr wrap="square" lIns="67095" tIns="38340" rIns="38340" bIns="38340" anchor="ctr">
                <a:noAutofit/>
              </a:bodyPr>
              <a:lstStyle/>
              <a:p>
                <a:pPr defTabSz="107823"/>
                <a:r>
                  <a:rPr lang="en-GB" sz="1600" b="1" dirty="0">
                    <a:solidFill>
                      <a:srgbClr val="006CFB">
                        <a:lumMod val="60000"/>
                        <a:lumOff val="40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In-app agents.</a:t>
                </a:r>
                <a:r>
                  <a:rPr lang="en-GB" sz="1600" dirty="0">
                    <a:solidFill>
                      <a:srgbClr val="006CFB">
                        <a:lumMod val="60000"/>
                        <a:lumOff val="40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Embedded inside app to automate workflows</a:t>
                </a: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340E4187-17CE-FF55-03E3-0D68A51D00B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914345" y="3577640"/>
                <a:ext cx="1233772" cy="1233759"/>
              </a:xfrm>
              <a:prstGeom prst="ellipse">
                <a:avLst/>
              </a:prstGeom>
              <a:solidFill>
                <a:srgbClr val="166BF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7823"/>
                <a:endParaRPr lang="en-US" sz="50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17678AB4-EFE5-B576-969B-B6807238A757}"/>
                  </a:ext>
                </a:extLst>
              </p:cNvPr>
              <p:cNvSpPr/>
              <p:nvPr/>
            </p:nvSpPr>
            <p:spPr>
              <a:xfrm>
                <a:off x="11134272" y="3795501"/>
                <a:ext cx="793918" cy="798036"/>
              </a:xfrm>
              <a:custGeom>
                <a:avLst/>
                <a:gdLst>
                  <a:gd name="csX0" fmla="*/ 548059 w 789645"/>
                  <a:gd name="csY0" fmla="*/ 583558 h 793739"/>
                  <a:gd name="csX1" fmla="*/ 506090 w 789645"/>
                  <a:gd name="csY1" fmla="*/ 600934 h 793739"/>
                  <a:gd name="csX2" fmla="*/ 488714 w 789645"/>
                  <a:gd name="csY2" fmla="*/ 642903 h 793739"/>
                  <a:gd name="csX3" fmla="*/ 506090 w 789645"/>
                  <a:gd name="csY3" fmla="*/ 684835 h 793739"/>
                  <a:gd name="csX4" fmla="*/ 548059 w 789645"/>
                  <a:gd name="csY4" fmla="*/ 702210 h 793739"/>
                  <a:gd name="csX5" fmla="*/ 590028 w 789645"/>
                  <a:gd name="csY5" fmla="*/ 684835 h 793739"/>
                  <a:gd name="csX6" fmla="*/ 607403 w 789645"/>
                  <a:gd name="csY6" fmla="*/ 642903 h 793739"/>
                  <a:gd name="csX7" fmla="*/ 590028 w 789645"/>
                  <a:gd name="csY7" fmla="*/ 600934 h 793739"/>
                  <a:gd name="csX8" fmla="*/ 548059 w 789645"/>
                  <a:gd name="csY8" fmla="*/ 583558 h 793739"/>
                  <a:gd name="csX9" fmla="*/ 334937 w 789645"/>
                  <a:gd name="csY9" fmla="*/ 228162 h 793739"/>
                  <a:gd name="csX10" fmla="*/ 327049 w 789645"/>
                  <a:gd name="csY10" fmla="*/ 209149 h 793739"/>
                  <a:gd name="csX11" fmla="*/ 334862 w 789645"/>
                  <a:gd name="csY11" fmla="*/ 190136 h 793739"/>
                  <a:gd name="csX12" fmla="*/ 334862 w 789645"/>
                  <a:gd name="csY12" fmla="*/ 190099 h 793739"/>
                  <a:gd name="csX13" fmla="*/ 353875 w 789645"/>
                  <a:gd name="csY13" fmla="*/ 182211 h 793739"/>
                  <a:gd name="csX14" fmla="*/ 372888 w 789645"/>
                  <a:gd name="csY14" fmla="*/ 190024 h 793739"/>
                  <a:gd name="csX15" fmla="*/ 372925 w 789645"/>
                  <a:gd name="csY15" fmla="*/ 190024 h 793739"/>
                  <a:gd name="csX16" fmla="*/ 383381 w 789645"/>
                  <a:gd name="csY16" fmla="*/ 200405 h 793739"/>
                  <a:gd name="csX17" fmla="*/ 424457 w 789645"/>
                  <a:gd name="csY17" fmla="*/ 163198 h 793739"/>
                  <a:gd name="csX18" fmla="*/ 424457 w 789645"/>
                  <a:gd name="csY18" fmla="*/ 163161 h 793739"/>
                  <a:gd name="csX19" fmla="*/ 424755 w 789645"/>
                  <a:gd name="csY19" fmla="*/ 162900 h 793739"/>
                  <a:gd name="csX20" fmla="*/ 444102 w 789645"/>
                  <a:gd name="csY20" fmla="*/ 155980 h 793739"/>
                  <a:gd name="csX21" fmla="*/ 462408 w 789645"/>
                  <a:gd name="csY21" fmla="*/ 164500 h 793739"/>
                  <a:gd name="csX22" fmla="*/ 462446 w 789645"/>
                  <a:gd name="csY22" fmla="*/ 164463 h 793739"/>
                  <a:gd name="csX23" fmla="*/ 462706 w 789645"/>
                  <a:gd name="csY23" fmla="*/ 164798 h 793739"/>
                  <a:gd name="csX24" fmla="*/ 469626 w 789645"/>
                  <a:gd name="csY24" fmla="*/ 184145 h 793739"/>
                  <a:gd name="csX25" fmla="*/ 461106 w 789645"/>
                  <a:gd name="csY25" fmla="*/ 202451 h 793739"/>
                  <a:gd name="csX26" fmla="*/ 461143 w 789645"/>
                  <a:gd name="csY26" fmla="*/ 202488 h 793739"/>
                  <a:gd name="csX27" fmla="*/ 460808 w 789645"/>
                  <a:gd name="csY27" fmla="*/ 202749 h 793739"/>
                  <a:gd name="csX28" fmla="*/ 401574 w 789645"/>
                  <a:gd name="csY28" fmla="*/ 256401 h 793739"/>
                  <a:gd name="csX29" fmla="*/ 382561 w 789645"/>
                  <a:gd name="csY29" fmla="*/ 264289 h 793739"/>
                  <a:gd name="csX30" fmla="*/ 363549 w 789645"/>
                  <a:gd name="csY30" fmla="*/ 256476 h 793739"/>
                  <a:gd name="csX31" fmla="*/ 363511 w 789645"/>
                  <a:gd name="csY31" fmla="*/ 256476 h 793739"/>
                  <a:gd name="csX32" fmla="*/ 334974 w 789645"/>
                  <a:gd name="csY32" fmla="*/ 228161 h 793739"/>
                  <a:gd name="csX33" fmla="*/ 346396 w 789645"/>
                  <a:gd name="csY33" fmla="*/ 216702 h 793739"/>
                  <a:gd name="csX34" fmla="*/ 374934 w 789645"/>
                  <a:gd name="csY34" fmla="*/ 245017 h 793739"/>
                  <a:gd name="csX35" fmla="*/ 374971 w 789645"/>
                  <a:gd name="csY35" fmla="*/ 245017 h 793739"/>
                  <a:gd name="csX36" fmla="*/ 382562 w 789645"/>
                  <a:gd name="csY36" fmla="*/ 248142 h 793739"/>
                  <a:gd name="csX37" fmla="*/ 390115 w 789645"/>
                  <a:gd name="csY37" fmla="*/ 244980 h 793739"/>
                  <a:gd name="csX38" fmla="*/ 390115 w 789645"/>
                  <a:gd name="csY38" fmla="*/ 244943 h 793739"/>
                  <a:gd name="csX39" fmla="*/ 390412 w 789645"/>
                  <a:gd name="csY39" fmla="*/ 244682 h 793739"/>
                  <a:gd name="csX40" fmla="*/ 449646 w 789645"/>
                  <a:gd name="csY40" fmla="*/ 191030 h 793739"/>
                  <a:gd name="csX41" fmla="*/ 449609 w 789645"/>
                  <a:gd name="csY41" fmla="*/ 191030 h 793739"/>
                  <a:gd name="csX42" fmla="*/ 449944 w 789645"/>
                  <a:gd name="csY42" fmla="*/ 190769 h 793739"/>
                  <a:gd name="csX43" fmla="*/ 453441 w 789645"/>
                  <a:gd name="csY43" fmla="*/ 183365 h 793739"/>
                  <a:gd name="csX44" fmla="*/ 450949 w 789645"/>
                  <a:gd name="csY44" fmla="*/ 175924 h 793739"/>
                  <a:gd name="csX45" fmla="*/ 450688 w 789645"/>
                  <a:gd name="csY45" fmla="*/ 175589 h 793739"/>
                  <a:gd name="csX46" fmla="*/ 443284 w 789645"/>
                  <a:gd name="csY46" fmla="*/ 172091 h 793739"/>
                  <a:gd name="csX47" fmla="*/ 435843 w 789645"/>
                  <a:gd name="csY47" fmla="*/ 174584 h 793739"/>
                  <a:gd name="csX48" fmla="*/ 435582 w 789645"/>
                  <a:gd name="csY48" fmla="*/ 174882 h 793739"/>
                  <a:gd name="csX49" fmla="*/ 382859 w 789645"/>
                  <a:gd name="csY49" fmla="*/ 222655 h 793739"/>
                  <a:gd name="csX50" fmla="*/ 361502 w 789645"/>
                  <a:gd name="csY50" fmla="*/ 201484 h 793739"/>
                  <a:gd name="csX51" fmla="*/ 361465 w 789645"/>
                  <a:gd name="csY51" fmla="*/ 201447 h 793739"/>
                  <a:gd name="csX52" fmla="*/ 353875 w 789645"/>
                  <a:gd name="csY52" fmla="*/ 198322 h 793739"/>
                  <a:gd name="csX53" fmla="*/ 346322 w 789645"/>
                  <a:gd name="csY53" fmla="*/ 201484 h 793739"/>
                  <a:gd name="csX54" fmla="*/ 346322 w 789645"/>
                  <a:gd name="csY54" fmla="*/ 201521 h 793739"/>
                  <a:gd name="csX55" fmla="*/ 343197 w 789645"/>
                  <a:gd name="csY55" fmla="*/ 209149 h 793739"/>
                  <a:gd name="csX56" fmla="*/ 346359 w 789645"/>
                  <a:gd name="csY56" fmla="*/ 216702 h 793739"/>
                  <a:gd name="csX57" fmla="*/ 513198 w 789645"/>
                  <a:gd name="csY57" fmla="*/ 647927 h 793739"/>
                  <a:gd name="csX58" fmla="*/ 513533 w 789645"/>
                  <a:gd name="csY58" fmla="*/ 636505 h 793739"/>
                  <a:gd name="csX59" fmla="*/ 524955 w 789645"/>
                  <a:gd name="csY59" fmla="*/ 636840 h 793739"/>
                  <a:gd name="csX60" fmla="*/ 539391 w 789645"/>
                  <a:gd name="csY60" fmla="*/ 652207 h 793739"/>
                  <a:gd name="csX61" fmla="*/ 570980 w 789645"/>
                  <a:gd name="csY61" fmla="*/ 616191 h 793739"/>
                  <a:gd name="csX62" fmla="*/ 582365 w 789645"/>
                  <a:gd name="csY62" fmla="*/ 615446 h 793739"/>
                  <a:gd name="csX63" fmla="*/ 583109 w 789645"/>
                  <a:gd name="csY63" fmla="*/ 626832 h 793739"/>
                  <a:gd name="csX64" fmla="*/ 545865 w 789645"/>
                  <a:gd name="csY64" fmla="*/ 669285 h 793739"/>
                  <a:gd name="csX65" fmla="*/ 545083 w 789645"/>
                  <a:gd name="csY65" fmla="*/ 670140 h 793739"/>
                  <a:gd name="csX66" fmla="*/ 533661 w 789645"/>
                  <a:gd name="csY66" fmla="*/ 669806 h 793739"/>
                  <a:gd name="csX67" fmla="*/ 158916 w 789645"/>
                  <a:gd name="csY67" fmla="*/ 729150 h 793739"/>
                  <a:gd name="csX68" fmla="*/ 159250 w 789645"/>
                  <a:gd name="csY68" fmla="*/ 717728 h 793739"/>
                  <a:gd name="csX69" fmla="*/ 170673 w 789645"/>
                  <a:gd name="csY69" fmla="*/ 718062 h 793739"/>
                  <a:gd name="csX70" fmla="*/ 185146 w 789645"/>
                  <a:gd name="csY70" fmla="*/ 733429 h 793739"/>
                  <a:gd name="csX71" fmla="*/ 216735 w 789645"/>
                  <a:gd name="csY71" fmla="*/ 697413 h 793739"/>
                  <a:gd name="csX72" fmla="*/ 228120 w 789645"/>
                  <a:gd name="csY72" fmla="*/ 696669 h 793739"/>
                  <a:gd name="csX73" fmla="*/ 228864 w 789645"/>
                  <a:gd name="csY73" fmla="*/ 708054 h 793739"/>
                  <a:gd name="csX74" fmla="*/ 191620 w 789645"/>
                  <a:gd name="csY74" fmla="*/ 750507 h 793739"/>
                  <a:gd name="csX75" fmla="*/ 190838 w 789645"/>
                  <a:gd name="csY75" fmla="*/ 751363 h 793739"/>
                  <a:gd name="csX76" fmla="*/ 179416 w 789645"/>
                  <a:gd name="csY76" fmla="*/ 751028 h 793739"/>
                  <a:gd name="csX77" fmla="*/ 40634 w 789645"/>
                  <a:gd name="csY77" fmla="*/ 447972 h 793739"/>
                  <a:gd name="csX78" fmla="*/ 40969 w 789645"/>
                  <a:gd name="csY78" fmla="*/ 436549 h 793739"/>
                  <a:gd name="csX79" fmla="*/ 52391 w 789645"/>
                  <a:gd name="csY79" fmla="*/ 436884 h 793739"/>
                  <a:gd name="csX80" fmla="*/ 66828 w 789645"/>
                  <a:gd name="csY80" fmla="*/ 452251 h 793739"/>
                  <a:gd name="csX81" fmla="*/ 98416 w 789645"/>
                  <a:gd name="csY81" fmla="*/ 416235 h 793739"/>
                  <a:gd name="csX82" fmla="*/ 109801 w 789645"/>
                  <a:gd name="csY82" fmla="*/ 415491 h 793739"/>
                  <a:gd name="csX83" fmla="*/ 110546 w 789645"/>
                  <a:gd name="csY83" fmla="*/ 426876 h 793739"/>
                  <a:gd name="csX84" fmla="*/ 73301 w 789645"/>
                  <a:gd name="csY84" fmla="*/ 469329 h 793739"/>
                  <a:gd name="csX85" fmla="*/ 72520 w 789645"/>
                  <a:gd name="csY85" fmla="*/ 470185 h 793739"/>
                  <a:gd name="csX86" fmla="*/ 61097 w 789645"/>
                  <a:gd name="csY86" fmla="*/ 469850 h 793739"/>
                  <a:gd name="csX87" fmla="*/ 685058 w 789645"/>
                  <a:gd name="csY87" fmla="*/ 447972 h 793739"/>
                  <a:gd name="csX88" fmla="*/ 685392 w 789645"/>
                  <a:gd name="csY88" fmla="*/ 436549 h 793739"/>
                  <a:gd name="csX89" fmla="*/ 696815 w 789645"/>
                  <a:gd name="csY89" fmla="*/ 436884 h 793739"/>
                  <a:gd name="csX90" fmla="*/ 711251 w 789645"/>
                  <a:gd name="csY90" fmla="*/ 452251 h 793739"/>
                  <a:gd name="csX91" fmla="*/ 742840 w 789645"/>
                  <a:gd name="csY91" fmla="*/ 416235 h 793739"/>
                  <a:gd name="csX92" fmla="*/ 754225 w 789645"/>
                  <a:gd name="csY92" fmla="*/ 415491 h 793739"/>
                  <a:gd name="csX93" fmla="*/ 754969 w 789645"/>
                  <a:gd name="csY93" fmla="*/ 426876 h 793739"/>
                  <a:gd name="csX94" fmla="*/ 717724 w 789645"/>
                  <a:gd name="csY94" fmla="*/ 469329 h 793739"/>
                  <a:gd name="csX95" fmla="*/ 716943 w 789645"/>
                  <a:gd name="csY95" fmla="*/ 470185 h 793739"/>
                  <a:gd name="csX96" fmla="*/ 705521 w 789645"/>
                  <a:gd name="csY96" fmla="*/ 469850 h 793739"/>
                  <a:gd name="csX97" fmla="*/ 185700 w 789645"/>
                  <a:gd name="csY97" fmla="*/ 654398 h 793739"/>
                  <a:gd name="csX98" fmla="*/ 185700 w 789645"/>
                  <a:gd name="csY98" fmla="*/ 619237 h 793739"/>
                  <a:gd name="csX99" fmla="*/ 197718 w 789645"/>
                  <a:gd name="csY99" fmla="*/ 590253 h 793739"/>
                  <a:gd name="csX100" fmla="*/ 226702 w 789645"/>
                  <a:gd name="csY100" fmla="*/ 578235 h 793739"/>
                  <a:gd name="csX101" fmla="*/ 390227 w 789645"/>
                  <a:gd name="csY101" fmla="*/ 578235 h 793739"/>
                  <a:gd name="csX102" fmla="*/ 390227 w 789645"/>
                  <a:gd name="csY102" fmla="*/ 420291 h 793739"/>
                  <a:gd name="csX103" fmla="*/ 363922 w 789645"/>
                  <a:gd name="csY103" fmla="*/ 420291 h 793739"/>
                  <a:gd name="csX104" fmla="*/ 363922 w 789645"/>
                  <a:gd name="csY104" fmla="*/ 420254 h 793739"/>
                  <a:gd name="csX105" fmla="*/ 356183 w 789645"/>
                  <a:gd name="csY105" fmla="*/ 414413 h 793739"/>
                  <a:gd name="csX106" fmla="*/ 342901 w 789645"/>
                  <a:gd name="csY106" fmla="*/ 368462 h 793739"/>
                  <a:gd name="csX107" fmla="*/ 334120 w 789645"/>
                  <a:gd name="csY107" fmla="*/ 365113 h 793739"/>
                  <a:gd name="csX108" fmla="*/ 325562 w 789645"/>
                  <a:gd name="csY108" fmla="*/ 361281 h 793739"/>
                  <a:gd name="csX109" fmla="*/ 284113 w 789645"/>
                  <a:gd name="csY109" fmla="*/ 384163 h 793739"/>
                  <a:gd name="csX110" fmla="*/ 274067 w 789645"/>
                  <a:gd name="csY110" fmla="*/ 383047 h 793739"/>
                  <a:gd name="csX111" fmla="*/ 225400 w 789645"/>
                  <a:gd name="csY111" fmla="*/ 334380 h 793739"/>
                  <a:gd name="csX112" fmla="*/ 224023 w 789645"/>
                  <a:gd name="csY112" fmla="*/ 324781 h 793739"/>
                  <a:gd name="csX113" fmla="*/ 247166 w 789645"/>
                  <a:gd name="csY113" fmla="*/ 282886 h 793739"/>
                  <a:gd name="csX114" fmla="*/ 243334 w 789645"/>
                  <a:gd name="csY114" fmla="*/ 274328 h 793739"/>
                  <a:gd name="csX115" fmla="*/ 239985 w 789645"/>
                  <a:gd name="csY115" fmla="*/ 265547 h 793739"/>
                  <a:gd name="csX116" fmla="*/ 194704 w 789645"/>
                  <a:gd name="csY116" fmla="*/ 252487 h 793739"/>
                  <a:gd name="csX117" fmla="*/ 188156 w 789645"/>
                  <a:gd name="csY117" fmla="*/ 244525 h 793739"/>
                  <a:gd name="csX118" fmla="*/ 188156 w 789645"/>
                  <a:gd name="csY118" fmla="*/ 218220 h 793739"/>
                  <a:gd name="csX119" fmla="*/ 108905 w 789645"/>
                  <a:gd name="csY119" fmla="*/ 218220 h 793739"/>
                  <a:gd name="csX120" fmla="*/ 91381 w 789645"/>
                  <a:gd name="csY120" fmla="*/ 225475 h 793739"/>
                  <a:gd name="csX121" fmla="*/ 84051 w 789645"/>
                  <a:gd name="csY121" fmla="*/ 242925 h 793739"/>
                  <a:gd name="csX122" fmla="*/ 83605 w 789645"/>
                  <a:gd name="csY122" fmla="*/ 367788 h 793739"/>
                  <a:gd name="csX123" fmla="*/ 128923 w 789645"/>
                  <a:gd name="csY123" fmla="*/ 389480 h 793739"/>
                  <a:gd name="csX124" fmla="*/ 151061 w 789645"/>
                  <a:gd name="csY124" fmla="*/ 442872 h 793739"/>
                  <a:gd name="csX125" fmla="*/ 128923 w 789645"/>
                  <a:gd name="csY125" fmla="*/ 496264 h 793739"/>
                  <a:gd name="csX126" fmla="*/ 75530 w 789645"/>
                  <a:gd name="csY126" fmla="*/ 518402 h 793739"/>
                  <a:gd name="csX127" fmla="*/ 22138 w 789645"/>
                  <a:gd name="csY127" fmla="*/ 496264 h 793739"/>
                  <a:gd name="csX128" fmla="*/ 0 w 789645"/>
                  <a:gd name="csY128" fmla="*/ 442909 h 793739"/>
                  <a:gd name="csX129" fmla="*/ 22138 w 789645"/>
                  <a:gd name="csY129" fmla="*/ 389517 h 793739"/>
                  <a:gd name="csX130" fmla="*/ 67493 w 789645"/>
                  <a:gd name="csY130" fmla="*/ 367826 h 793739"/>
                  <a:gd name="csX131" fmla="*/ 67940 w 789645"/>
                  <a:gd name="csY131" fmla="*/ 242962 h 793739"/>
                  <a:gd name="csX132" fmla="*/ 79995 w 789645"/>
                  <a:gd name="csY132" fmla="*/ 214052 h 793739"/>
                  <a:gd name="csX133" fmla="*/ 108905 w 789645"/>
                  <a:gd name="csY133" fmla="*/ 202071 h 793739"/>
                  <a:gd name="csX134" fmla="*/ 188156 w 789645"/>
                  <a:gd name="csY134" fmla="*/ 202071 h 793739"/>
                  <a:gd name="csX135" fmla="*/ 188156 w 789645"/>
                  <a:gd name="csY135" fmla="*/ 175766 h 793739"/>
                  <a:gd name="csX136" fmla="*/ 188193 w 789645"/>
                  <a:gd name="csY136" fmla="*/ 175766 h 793739"/>
                  <a:gd name="csX137" fmla="*/ 194034 w 789645"/>
                  <a:gd name="csY137" fmla="*/ 168027 h 793739"/>
                  <a:gd name="csX138" fmla="*/ 239985 w 789645"/>
                  <a:gd name="csY138" fmla="*/ 154745 h 793739"/>
                  <a:gd name="csX139" fmla="*/ 243333 w 789645"/>
                  <a:gd name="csY139" fmla="*/ 145964 h 793739"/>
                  <a:gd name="csX140" fmla="*/ 247166 w 789645"/>
                  <a:gd name="csY140" fmla="*/ 137406 h 793739"/>
                  <a:gd name="csX141" fmla="*/ 224284 w 789645"/>
                  <a:gd name="csY141" fmla="*/ 95957 h 793739"/>
                  <a:gd name="csX142" fmla="*/ 225400 w 789645"/>
                  <a:gd name="csY142" fmla="*/ 85911 h 793739"/>
                  <a:gd name="csX143" fmla="*/ 274067 w 789645"/>
                  <a:gd name="csY143" fmla="*/ 37244 h 793739"/>
                  <a:gd name="csX144" fmla="*/ 283666 w 789645"/>
                  <a:gd name="csY144" fmla="*/ 35867 h 793739"/>
                  <a:gd name="csX145" fmla="*/ 325561 w 789645"/>
                  <a:gd name="csY145" fmla="*/ 59010 h 793739"/>
                  <a:gd name="csX146" fmla="*/ 334119 w 789645"/>
                  <a:gd name="csY146" fmla="*/ 55178 h 793739"/>
                  <a:gd name="csX147" fmla="*/ 342900 w 789645"/>
                  <a:gd name="csY147" fmla="*/ 51829 h 793739"/>
                  <a:gd name="csX148" fmla="*/ 355959 w 789645"/>
                  <a:gd name="csY148" fmla="*/ 6548 h 793739"/>
                  <a:gd name="csX149" fmla="*/ 363922 w 789645"/>
                  <a:gd name="csY149" fmla="*/ 0 h 793739"/>
                  <a:gd name="csX150" fmla="*/ 432755 w 789645"/>
                  <a:gd name="csY150" fmla="*/ 0 h 793739"/>
                  <a:gd name="csX151" fmla="*/ 432755 w 789645"/>
                  <a:gd name="csY151" fmla="*/ 37 h 793739"/>
                  <a:gd name="csX152" fmla="*/ 440494 w 789645"/>
                  <a:gd name="csY152" fmla="*/ 5879 h 793739"/>
                  <a:gd name="csX153" fmla="*/ 453777 w 789645"/>
                  <a:gd name="csY153" fmla="*/ 51829 h 793739"/>
                  <a:gd name="csX154" fmla="*/ 462558 w 789645"/>
                  <a:gd name="csY154" fmla="*/ 55178 h 793739"/>
                  <a:gd name="csX155" fmla="*/ 471115 w 789645"/>
                  <a:gd name="csY155" fmla="*/ 59010 h 793739"/>
                  <a:gd name="csX156" fmla="*/ 512564 w 789645"/>
                  <a:gd name="csY156" fmla="*/ 36128 h 793739"/>
                  <a:gd name="csX157" fmla="*/ 522610 w 789645"/>
                  <a:gd name="csY157" fmla="*/ 37244 h 793739"/>
                  <a:gd name="csX158" fmla="*/ 571277 w 789645"/>
                  <a:gd name="csY158" fmla="*/ 85911 h 793739"/>
                  <a:gd name="csX159" fmla="*/ 572654 w 789645"/>
                  <a:gd name="csY159" fmla="*/ 95511 h 793739"/>
                  <a:gd name="csX160" fmla="*/ 549511 w 789645"/>
                  <a:gd name="csY160" fmla="*/ 137406 h 793739"/>
                  <a:gd name="csX161" fmla="*/ 553343 w 789645"/>
                  <a:gd name="csY161" fmla="*/ 145963 h 793739"/>
                  <a:gd name="csX162" fmla="*/ 556692 w 789645"/>
                  <a:gd name="csY162" fmla="*/ 154744 h 793739"/>
                  <a:gd name="csX163" fmla="*/ 601973 w 789645"/>
                  <a:gd name="csY163" fmla="*/ 167804 h 793739"/>
                  <a:gd name="csX164" fmla="*/ 608521 w 789645"/>
                  <a:gd name="csY164" fmla="*/ 175766 h 793739"/>
                  <a:gd name="csX165" fmla="*/ 608521 w 789645"/>
                  <a:gd name="csY165" fmla="*/ 202071 h 793739"/>
                  <a:gd name="csX166" fmla="*/ 687066 w 789645"/>
                  <a:gd name="csY166" fmla="*/ 202071 h 793739"/>
                  <a:gd name="csX167" fmla="*/ 716050 w 789645"/>
                  <a:gd name="csY167" fmla="*/ 214089 h 793739"/>
                  <a:gd name="csX168" fmla="*/ 728068 w 789645"/>
                  <a:gd name="csY168" fmla="*/ 243074 h 793739"/>
                  <a:gd name="csX169" fmla="*/ 728068 w 789645"/>
                  <a:gd name="csY169" fmla="*/ 373223 h 793739"/>
                  <a:gd name="csX170" fmla="*/ 781534 w 789645"/>
                  <a:gd name="csY170" fmla="*/ 373223 h 793739"/>
                  <a:gd name="csX171" fmla="*/ 789646 w 789645"/>
                  <a:gd name="csY171" fmla="*/ 381334 h 793739"/>
                  <a:gd name="csX172" fmla="*/ 789608 w 789645"/>
                  <a:gd name="csY172" fmla="*/ 504454 h 793739"/>
                  <a:gd name="csX173" fmla="*/ 781497 w 789645"/>
                  <a:gd name="csY173" fmla="*/ 512566 h 793739"/>
                  <a:gd name="csX174" fmla="*/ 658377 w 789645"/>
                  <a:gd name="csY174" fmla="*/ 512566 h 793739"/>
                  <a:gd name="csX175" fmla="*/ 650266 w 789645"/>
                  <a:gd name="csY175" fmla="*/ 504454 h 793739"/>
                  <a:gd name="csX176" fmla="*/ 650303 w 789645"/>
                  <a:gd name="csY176" fmla="*/ 381334 h 793739"/>
                  <a:gd name="csX177" fmla="*/ 658414 w 789645"/>
                  <a:gd name="csY177" fmla="*/ 373223 h 793739"/>
                  <a:gd name="csX178" fmla="*/ 711881 w 789645"/>
                  <a:gd name="csY178" fmla="*/ 373223 h 793739"/>
                  <a:gd name="csX179" fmla="*/ 711844 w 789645"/>
                  <a:gd name="csY179" fmla="*/ 243036 h 793739"/>
                  <a:gd name="csX180" fmla="*/ 704551 w 789645"/>
                  <a:gd name="csY180" fmla="*/ 225511 h 793739"/>
                  <a:gd name="csX181" fmla="*/ 687027 w 789645"/>
                  <a:gd name="csY181" fmla="*/ 218219 h 793739"/>
                  <a:gd name="csX182" fmla="*/ 608483 w 789645"/>
                  <a:gd name="csY182" fmla="*/ 218219 h 793739"/>
                  <a:gd name="csX183" fmla="*/ 608483 w 789645"/>
                  <a:gd name="csY183" fmla="*/ 244524 h 793739"/>
                  <a:gd name="csX184" fmla="*/ 608446 w 789645"/>
                  <a:gd name="csY184" fmla="*/ 244524 h 793739"/>
                  <a:gd name="csX185" fmla="*/ 602604 w 789645"/>
                  <a:gd name="csY185" fmla="*/ 252263 h 793739"/>
                  <a:gd name="csX186" fmla="*/ 556654 w 789645"/>
                  <a:gd name="csY186" fmla="*/ 265546 h 793739"/>
                  <a:gd name="csX187" fmla="*/ 553305 w 789645"/>
                  <a:gd name="csY187" fmla="*/ 274327 h 793739"/>
                  <a:gd name="csX188" fmla="*/ 549473 w 789645"/>
                  <a:gd name="csY188" fmla="*/ 282884 h 793739"/>
                  <a:gd name="csX189" fmla="*/ 572355 w 789645"/>
                  <a:gd name="csY189" fmla="*/ 324333 h 793739"/>
                  <a:gd name="csX190" fmla="*/ 571239 w 789645"/>
                  <a:gd name="csY190" fmla="*/ 334379 h 793739"/>
                  <a:gd name="csX191" fmla="*/ 522572 w 789645"/>
                  <a:gd name="csY191" fmla="*/ 383046 h 793739"/>
                  <a:gd name="csX192" fmla="*/ 512972 w 789645"/>
                  <a:gd name="csY192" fmla="*/ 384423 h 793739"/>
                  <a:gd name="csX193" fmla="*/ 471078 w 789645"/>
                  <a:gd name="csY193" fmla="*/ 361280 h 793739"/>
                  <a:gd name="csX194" fmla="*/ 462520 w 789645"/>
                  <a:gd name="csY194" fmla="*/ 365112 h 793739"/>
                  <a:gd name="csX195" fmla="*/ 453739 w 789645"/>
                  <a:gd name="csY195" fmla="*/ 368461 h 793739"/>
                  <a:gd name="csX196" fmla="*/ 440679 w 789645"/>
                  <a:gd name="csY196" fmla="*/ 413742 h 793739"/>
                  <a:gd name="csX197" fmla="*/ 432717 w 789645"/>
                  <a:gd name="csY197" fmla="*/ 420290 h 793739"/>
                  <a:gd name="csX198" fmla="*/ 406412 w 789645"/>
                  <a:gd name="csY198" fmla="*/ 420290 h 793739"/>
                  <a:gd name="csX199" fmla="*/ 406412 w 789645"/>
                  <a:gd name="csY199" fmla="*/ 491170 h 793739"/>
                  <a:gd name="csX200" fmla="*/ 515168 w 789645"/>
                  <a:gd name="csY200" fmla="*/ 491170 h 793739"/>
                  <a:gd name="csX201" fmla="*/ 544153 w 789645"/>
                  <a:gd name="csY201" fmla="*/ 503187 h 793739"/>
                  <a:gd name="csX202" fmla="*/ 556170 w 789645"/>
                  <a:gd name="csY202" fmla="*/ 532172 h 793739"/>
                  <a:gd name="csX203" fmla="*/ 556170 w 789645"/>
                  <a:gd name="csY203" fmla="*/ 567779 h 793739"/>
                  <a:gd name="csX204" fmla="*/ 601489 w 789645"/>
                  <a:gd name="csY204" fmla="*/ 589471 h 793739"/>
                  <a:gd name="csX205" fmla="*/ 623627 w 789645"/>
                  <a:gd name="csY205" fmla="*/ 642863 h 793739"/>
                  <a:gd name="csX206" fmla="*/ 601489 w 789645"/>
                  <a:gd name="csY206" fmla="*/ 696255 h 793739"/>
                  <a:gd name="csX207" fmla="*/ 548096 w 789645"/>
                  <a:gd name="csY207" fmla="*/ 718393 h 793739"/>
                  <a:gd name="csX208" fmla="*/ 494704 w 789645"/>
                  <a:gd name="csY208" fmla="*/ 696255 h 793739"/>
                  <a:gd name="csX209" fmla="*/ 472566 w 789645"/>
                  <a:gd name="csY209" fmla="*/ 642863 h 793739"/>
                  <a:gd name="csX210" fmla="*/ 494704 w 789645"/>
                  <a:gd name="csY210" fmla="*/ 589471 h 793739"/>
                  <a:gd name="csX211" fmla="*/ 540022 w 789645"/>
                  <a:gd name="csY211" fmla="*/ 567779 h 793739"/>
                  <a:gd name="csX212" fmla="*/ 540022 w 789645"/>
                  <a:gd name="csY212" fmla="*/ 532172 h 793739"/>
                  <a:gd name="csX213" fmla="*/ 532729 w 789645"/>
                  <a:gd name="csY213" fmla="*/ 514648 h 793739"/>
                  <a:gd name="csX214" fmla="*/ 515205 w 789645"/>
                  <a:gd name="csY214" fmla="*/ 507355 h 793739"/>
                  <a:gd name="csX215" fmla="*/ 406449 w 789645"/>
                  <a:gd name="csY215" fmla="*/ 507355 h 793739"/>
                  <a:gd name="csX216" fmla="*/ 406449 w 789645"/>
                  <a:gd name="csY216" fmla="*/ 586309 h 793739"/>
                  <a:gd name="csX217" fmla="*/ 398338 w 789645"/>
                  <a:gd name="csY217" fmla="*/ 594420 h 793739"/>
                  <a:gd name="csX218" fmla="*/ 226697 w 789645"/>
                  <a:gd name="csY218" fmla="*/ 594420 h 793739"/>
                  <a:gd name="csX219" fmla="*/ 209173 w 789645"/>
                  <a:gd name="csY219" fmla="*/ 601713 h 793739"/>
                  <a:gd name="csX220" fmla="*/ 201880 w 789645"/>
                  <a:gd name="csY220" fmla="*/ 619237 h 793739"/>
                  <a:gd name="csX221" fmla="*/ 201880 w 789645"/>
                  <a:gd name="csY221" fmla="*/ 654397 h 793739"/>
                  <a:gd name="csX222" fmla="*/ 255347 w 789645"/>
                  <a:gd name="csY222" fmla="*/ 654397 h 793739"/>
                  <a:gd name="csX223" fmla="*/ 263458 w 789645"/>
                  <a:gd name="csY223" fmla="*/ 662508 h 793739"/>
                  <a:gd name="csX224" fmla="*/ 263458 w 789645"/>
                  <a:gd name="csY224" fmla="*/ 785628 h 793739"/>
                  <a:gd name="csX225" fmla="*/ 255347 w 789645"/>
                  <a:gd name="csY225" fmla="*/ 793740 h 793739"/>
                  <a:gd name="csX226" fmla="*/ 132227 w 789645"/>
                  <a:gd name="csY226" fmla="*/ 793740 h 793739"/>
                  <a:gd name="csX227" fmla="*/ 124116 w 789645"/>
                  <a:gd name="csY227" fmla="*/ 785628 h 793739"/>
                  <a:gd name="csX228" fmla="*/ 124116 w 789645"/>
                  <a:gd name="csY228" fmla="*/ 662508 h 793739"/>
                  <a:gd name="csX229" fmla="*/ 132227 w 789645"/>
                  <a:gd name="csY229" fmla="*/ 654397 h 793739"/>
                  <a:gd name="csX230" fmla="*/ 398336 w 789645"/>
                  <a:gd name="csY230" fmla="*/ 110434 h 793739"/>
                  <a:gd name="csX231" fmla="*/ 327829 w 789645"/>
                  <a:gd name="csY231" fmla="*/ 139642 h 793739"/>
                  <a:gd name="csX232" fmla="*/ 298622 w 789645"/>
                  <a:gd name="csY232" fmla="*/ 210149 h 793739"/>
                  <a:gd name="csX233" fmla="*/ 327829 w 789645"/>
                  <a:gd name="csY233" fmla="*/ 280656 h 793739"/>
                  <a:gd name="csX234" fmla="*/ 398336 w 789645"/>
                  <a:gd name="csY234" fmla="*/ 309863 h 793739"/>
                  <a:gd name="csX235" fmla="*/ 468843 w 789645"/>
                  <a:gd name="csY235" fmla="*/ 280656 h 793739"/>
                  <a:gd name="csX236" fmla="*/ 498050 w 789645"/>
                  <a:gd name="csY236" fmla="*/ 210149 h 793739"/>
                  <a:gd name="csX237" fmla="*/ 468843 w 789645"/>
                  <a:gd name="csY237" fmla="*/ 139642 h 793739"/>
                  <a:gd name="csX238" fmla="*/ 398336 w 789645"/>
                  <a:gd name="csY238" fmla="*/ 110434 h 793739"/>
                  <a:gd name="csX239" fmla="*/ 316369 w 789645"/>
                  <a:gd name="csY239" fmla="*/ 128182 h 793739"/>
                  <a:gd name="csX240" fmla="*/ 282436 w 789645"/>
                  <a:gd name="csY240" fmla="*/ 210150 h 793739"/>
                  <a:gd name="csX241" fmla="*/ 316369 w 789645"/>
                  <a:gd name="csY241" fmla="*/ 292117 h 793739"/>
                  <a:gd name="csX242" fmla="*/ 398336 w 789645"/>
                  <a:gd name="csY242" fmla="*/ 326050 h 793739"/>
                  <a:gd name="csX243" fmla="*/ 480303 w 789645"/>
                  <a:gd name="csY243" fmla="*/ 292117 h 793739"/>
                  <a:gd name="csX244" fmla="*/ 514236 w 789645"/>
                  <a:gd name="csY244" fmla="*/ 210113 h 793739"/>
                  <a:gd name="csX245" fmla="*/ 480303 w 789645"/>
                  <a:gd name="csY245" fmla="*/ 128182 h 793739"/>
                  <a:gd name="csX246" fmla="*/ 398336 w 789645"/>
                  <a:gd name="csY246" fmla="*/ 94250 h 793739"/>
                  <a:gd name="csX247" fmla="*/ 316369 w 789645"/>
                  <a:gd name="csY247" fmla="*/ 128182 h 793739"/>
                  <a:gd name="csX248" fmla="*/ 351939 w 789645"/>
                  <a:gd name="csY248" fmla="*/ 65786 h 793739"/>
                  <a:gd name="csX249" fmla="*/ 340330 w 789645"/>
                  <a:gd name="csY249" fmla="*/ 70065 h 793739"/>
                  <a:gd name="csX250" fmla="*/ 329093 w 789645"/>
                  <a:gd name="csY250" fmla="*/ 75274 h 793739"/>
                  <a:gd name="csX251" fmla="*/ 321503 w 789645"/>
                  <a:gd name="csY251" fmla="*/ 75162 h 793739"/>
                  <a:gd name="csX252" fmla="*/ 281245 w 789645"/>
                  <a:gd name="csY252" fmla="*/ 52950 h 793739"/>
                  <a:gd name="csX253" fmla="*/ 241173 w 789645"/>
                  <a:gd name="csY253" fmla="*/ 93022 h 793739"/>
                  <a:gd name="csX254" fmla="*/ 263385 w 789645"/>
                  <a:gd name="csY254" fmla="*/ 133280 h 793739"/>
                  <a:gd name="csX255" fmla="*/ 263348 w 789645"/>
                  <a:gd name="csY255" fmla="*/ 141131 h 793739"/>
                  <a:gd name="csX256" fmla="*/ 258288 w 789645"/>
                  <a:gd name="csY256" fmla="*/ 152106 h 793739"/>
                  <a:gd name="csX257" fmla="*/ 254009 w 789645"/>
                  <a:gd name="csY257" fmla="*/ 163715 h 793739"/>
                  <a:gd name="csX258" fmla="*/ 248316 w 789645"/>
                  <a:gd name="csY258" fmla="*/ 169073 h 793739"/>
                  <a:gd name="csX259" fmla="*/ 204412 w 789645"/>
                  <a:gd name="csY259" fmla="*/ 181761 h 793739"/>
                  <a:gd name="csX260" fmla="*/ 204375 w 789645"/>
                  <a:gd name="csY260" fmla="*/ 210113 h 793739"/>
                  <a:gd name="csX261" fmla="*/ 204375 w 789645"/>
                  <a:gd name="csY261" fmla="*/ 238465 h 793739"/>
                  <a:gd name="csX262" fmla="*/ 248539 w 789645"/>
                  <a:gd name="csY262" fmla="*/ 251226 h 793739"/>
                  <a:gd name="csX263" fmla="*/ 253971 w 789645"/>
                  <a:gd name="csY263" fmla="*/ 256510 h 793739"/>
                  <a:gd name="csX264" fmla="*/ 258250 w 789645"/>
                  <a:gd name="csY264" fmla="*/ 268119 h 793739"/>
                  <a:gd name="csX265" fmla="*/ 263459 w 789645"/>
                  <a:gd name="csY265" fmla="*/ 279355 h 793739"/>
                  <a:gd name="csX266" fmla="*/ 263348 w 789645"/>
                  <a:gd name="csY266" fmla="*/ 286946 h 793739"/>
                  <a:gd name="csX267" fmla="*/ 263348 w 789645"/>
                  <a:gd name="csY267" fmla="*/ 286983 h 793739"/>
                  <a:gd name="csX268" fmla="*/ 241135 w 789645"/>
                  <a:gd name="csY268" fmla="*/ 327241 h 793739"/>
                  <a:gd name="csX269" fmla="*/ 281207 w 789645"/>
                  <a:gd name="csY269" fmla="*/ 367313 h 793739"/>
                  <a:gd name="csX270" fmla="*/ 321465 w 789645"/>
                  <a:gd name="csY270" fmla="*/ 345101 h 793739"/>
                  <a:gd name="csX271" fmla="*/ 329316 w 789645"/>
                  <a:gd name="csY271" fmla="*/ 345138 h 793739"/>
                  <a:gd name="csX272" fmla="*/ 340292 w 789645"/>
                  <a:gd name="csY272" fmla="*/ 350235 h 793739"/>
                  <a:gd name="csX273" fmla="*/ 351901 w 789645"/>
                  <a:gd name="csY273" fmla="*/ 354514 h 793739"/>
                  <a:gd name="csX274" fmla="*/ 357259 w 789645"/>
                  <a:gd name="csY274" fmla="*/ 360207 h 793739"/>
                  <a:gd name="csX275" fmla="*/ 369946 w 789645"/>
                  <a:gd name="csY275" fmla="*/ 404111 h 793739"/>
                  <a:gd name="csX276" fmla="*/ 426649 w 789645"/>
                  <a:gd name="csY276" fmla="*/ 404111 h 793739"/>
                  <a:gd name="csX277" fmla="*/ 439411 w 789645"/>
                  <a:gd name="csY277" fmla="*/ 359947 h 793739"/>
                  <a:gd name="csX278" fmla="*/ 444694 w 789645"/>
                  <a:gd name="csY278" fmla="*/ 354515 h 793739"/>
                  <a:gd name="csX279" fmla="*/ 456303 w 789645"/>
                  <a:gd name="csY279" fmla="*/ 350236 h 793739"/>
                  <a:gd name="csX280" fmla="*/ 467540 w 789645"/>
                  <a:gd name="csY280" fmla="*/ 345027 h 793739"/>
                  <a:gd name="csX281" fmla="*/ 475130 w 789645"/>
                  <a:gd name="csY281" fmla="*/ 345138 h 793739"/>
                  <a:gd name="csX282" fmla="*/ 515388 w 789645"/>
                  <a:gd name="csY282" fmla="*/ 367351 h 793739"/>
                  <a:gd name="csX283" fmla="*/ 555460 w 789645"/>
                  <a:gd name="csY283" fmla="*/ 327279 h 793739"/>
                  <a:gd name="csX284" fmla="*/ 533248 w 789645"/>
                  <a:gd name="csY284" fmla="*/ 287021 h 793739"/>
                  <a:gd name="csX285" fmla="*/ 533285 w 789645"/>
                  <a:gd name="csY285" fmla="*/ 279170 h 793739"/>
                  <a:gd name="csX286" fmla="*/ 538345 w 789645"/>
                  <a:gd name="csY286" fmla="*/ 268194 h 793739"/>
                  <a:gd name="csX287" fmla="*/ 542624 w 789645"/>
                  <a:gd name="csY287" fmla="*/ 256585 h 793739"/>
                  <a:gd name="csX288" fmla="*/ 548317 w 789645"/>
                  <a:gd name="csY288" fmla="*/ 251227 h 793739"/>
                  <a:gd name="csX289" fmla="*/ 592221 w 789645"/>
                  <a:gd name="csY289" fmla="*/ 238540 h 793739"/>
                  <a:gd name="csX290" fmla="*/ 592221 w 789645"/>
                  <a:gd name="csY290" fmla="*/ 181837 h 793739"/>
                  <a:gd name="csX291" fmla="*/ 548057 w 789645"/>
                  <a:gd name="csY291" fmla="*/ 169075 h 793739"/>
                  <a:gd name="csX292" fmla="*/ 542624 w 789645"/>
                  <a:gd name="csY292" fmla="*/ 163792 h 793739"/>
                  <a:gd name="csX293" fmla="*/ 538346 w 789645"/>
                  <a:gd name="csY293" fmla="*/ 152183 h 793739"/>
                  <a:gd name="csX294" fmla="*/ 533137 w 789645"/>
                  <a:gd name="csY294" fmla="*/ 140946 h 793739"/>
                  <a:gd name="csX295" fmla="*/ 533248 w 789645"/>
                  <a:gd name="csY295" fmla="*/ 133356 h 793739"/>
                  <a:gd name="csX296" fmla="*/ 555498 w 789645"/>
                  <a:gd name="csY296" fmla="*/ 93098 h 793739"/>
                  <a:gd name="csX297" fmla="*/ 515426 w 789645"/>
                  <a:gd name="csY297" fmla="*/ 53026 h 793739"/>
                  <a:gd name="csX298" fmla="*/ 475168 w 789645"/>
                  <a:gd name="csY298" fmla="*/ 75238 h 793739"/>
                  <a:gd name="csX299" fmla="*/ 467317 w 789645"/>
                  <a:gd name="csY299" fmla="*/ 75201 h 793739"/>
                  <a:gd name="csX300" fmla="*/ 456341 w 789645"/>
                  <a:gd name="csY300" fmla="*/ 70104 h 793739"/>
                  <a:gd name="csX301" fmla="*/ 444732 w 789645"/>
                  <a:gd name="csY301" fmla="*/ 65825 h 793739"/>
                  <a:gd name="csX302" fmla="*/ 439375 w 789645"/>
                  <a:gd name="csY302" fmla="*/ 60132 h 793739"/>
                  <a:gd name="csX303" fmla="*/ 426687 w 789645"/>
                  <a:gd name="csY303" fmla="*/ 16227 h 793739"/>
                  <a:gd name="csX304" fmla="*/ 369984 w 789645"/>
                  <a:gd name="csY304" fmla="*/ 16227 h 793739"/>
                  <a:gd name="csX305" fmla="*/ 357222 w 789645"/>
                  <a:gd name="csY305" fmla="*/ 60318 h 793739"/>
                  <a:gd name="csX306" fmla="*/ 351939 w 789645"/>
                  <a:gd name="csY306" fmla="*/ 65787 h 793739"/>
                  <a:gd name="csX307" fmla="*/ 75523 w 789645"/>
                  <a:gd name="csY307" fmla="*/ 383569 h 793739"/>
                  <a:gd name="csX308" fmla="*/ 33554 w 789645"/>
                  <a:gd name="csY308" fmla="*/ 400944 h 793739"/>
                  <a:gd name="csX309" fmla="*/ 16179 w 789645"/>
                  <a:gd name="csY309" fmla="*/ 442913 h 793739"/>
                  <a:gd name="csX310" fmla="*/ 33554 w 789645"/>
                  <a:gd name="csY310" fmla="*/ 484882 h 793739"/>
                  <a:gd name="csX311" fmla="*/ 75523 w 789645"/>
                  <a:gd name="csY311" fmla="*/ 502258 h 793739"/>
                  <a:gd name="csX312" fmla="*/ 117492 w 789645"/>
                  <a:gd name="csY312" fmla="*/ 484882 h 793739"/>
                  <a:gd name="csX313" fmla="*/ 134868 w 789645"/>
                  <a:gd name="csY313" fmla="*/ 442913 h 793739"/>
                  <a:gd name="csX314" fmla="*/ 117492 w 789645"/>
                  <a:gd name="csY314" fmla="*/ 400944 h 793739"/>
                  <a:gd name="csX315" fmla="*/ 75523 w 789645"/>
                  <a:gd name="csY315" fmla="*/ 383569 h 793739"/>
                  <a:gd name="csX316" fmla="*/ 773420 w 789645"/>
                  <a:gd name="csY316" fmla="*/ 389447 h 793739"/>
                  <a:gd name="csX317" fmla="*/ 666483 w 789645"/>
                  <a:gd name="csY317" fmla="*/ 389447 h 793739"/>
                  <a:gd name="csX318" fmla="*/ 666483 w 789645"/>
                  <a:gd name="csY318" fmla="*/ 496385 h 793739"/>
                  <a:gd name="csX319" fmla="*/ 773420 w 789645"/>
                  <a:gd name="csY319" fmla="*/ 496385 h 793739"/>
                  <a:gd name="csX320" fmla="*/ 247278 w 789645"/>
                  <a:gd name="csY320" fmla="*/ 670625 h 793739"/>
                  <a:gd name="csX321" fmla="*/ 140341 w 789645"/>
                  <a:gd name="csY321" fmla="*/ 670625 h 793739"/>
                  <a:gd name="csX322" fmla="*/ 140341 w 789645"/>
                  <a:gd name="csY322" fmla="*/ 777562 h 793739"/>
                  <a:gd name="csX323" fmla="*/ 247278 w 789645"/>
                  <a:gd name="csY323" fmla="*/ 777562 h 79373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</a:cxnLst>
                <a:rect l="l" t="t" r="r" b="b"/>
                <a:pathLst>
                  <a:path w="789645" h="793739">
                    <a:moveTo>
                      <a:pt x="548059" y="583558"/>
                    </a:moveTo>
                    <a:cubicBezTo>
                      <a:pt x="531687" y="583558"/>
                      <a:pt x="516842" y="590181"/>
                      <a:pt x="506090" y="600934"/>
                    </a:cubicBezTo>
                    <a:cubicBezTo>
                      <a:pt x="495337" y="611687"/>
                      <a:pt x="488714" y="626495"/>
                      <a:pt x="488714" y="642903"/>
                    </a:cubicBezTo>
                    <a:cubicBezTo>
                      <a:pt x="488714" y="659275"/>
                      <a:pt x="495337" y="674119"/>
                      <a:pt x="506090" y="684835"/>
                    </a:cubicBezTo>
                    <a:cubicBezTo>
                      <a:pt x="516842" y="695588"/>
                      <a:pt x="531651" y="702210"/>
                      <a:pt x="548059" y="702210"/>
                    </a:cubicBezTo>
                    <a:cubicBezTo>
                      <a:pt x="564430" y="702210"/>
                      <a:pt x="579275" y="695587"/>
                      <a:pt x="590028" y="684835"/>
                    </a:cubicBezTo>
                    <a:cubicBezTo>
                      <a:pt x="600780" y="674082"/>
                      <a:pt x="607403" y="659274"/>
                      <a:pt x="607403" y="642903"/>
                    </a:cubicBezTo>
                    <a:cubicBezTo>
                      <a:pt x="607403" y="626532"/>
                      <a:pt x="600780" y="611687"/>
                      <a:pt x="590028" y="600934"/>
                    </a:cubicBezTo>
                    <a:cubicBezTo>
                      <a:pt x="579275" y="590181"/>
                      <a:pt x="564466" y="583558"/>
                      <a:pt x="548059" y="583558"/>
                    </a:cubicBezTo>
                    <a:close/>
                    <a:moveTo>
                      <a:pt x="334937" y="228162"/>
                    </a:moveTo>
                    <a:cubicBezTo>
                      <a:pt x="329690" y="222915"/>
                      <a:pt x="327049" y="216070"/>
                      <a:pt x="327049" y="209149"/>
                    </a:cubicBezTo>
                    <a:cubicBezTo>
                      <a:pt x="327049" y="202265"/>
                      <a:pt x="329616" y="195382"/>
                      <a:pt x="334862" y="190136"/>
                    </a:cubicBezTo>
                    <a:lnTo>
                      <a:pt x="334862" y="190099"/>
                    </a:lnTo>
                    <a:cubicBezTo>
                      <a:pt x="340108" y="184852"/>
                      <a:pt x="346954" y="182211"/>
                      <a:pt x="353875" y="182211"/>
                    </a:cubicBezTo>
                    <a:cubicBezTo>
                      <a:pt x="360758" y="182174"/>
                      <a:pt x="367642" y="184778"/>
                      <a:pt x="372888" y="190024"/>
                    </a:cubicBezTo>
                    <a:lnTo>
                      <a:pt x="372925" y="190024"/>
                    </a:lnTo>
                    <a:lnTo>
                      <a:pt x="383381" y="200405"/>
                    </a:lnTo>
                    <a:lnTo>
                      <a:pt x="424457" y="163198"/>
                    </a:lnTo>
                    <a:lnTo>
                      <a:pt x="424457" y="163161"/>
                    </a:lnTo>
                    <a:lnTo>
                      <a:pt x="424755" y="162900"/>
                    </a:lnTo>
                    <a:cubicBezTo>
                      <a:pt x="430262" y="157915"/>
                      <a:pt x="437257" y="155645"/>
                      <a:pt x="444102" y="155980"/>
                    </a:cubicBezTo>
                    <a:cubicBezTo>
                      <a:pt x="450837" y="156315"/>
                      <a:pt x="457459" y="159180"/>
                      <a:pt x="462408" y="164500"/>
                    </a:cubicBezTo>
                    <a:lnTo>
                      <a:pt x="462446" y="164463"/>
                    </a:lnTo>
                    <a:lnTo>
                      <a:pt x="462706" y="164798"/>
                    </a:lnTo>
                    <a:cubicBezTo>
                      <a:pt x="467692" y="170305"/>
                      <a:pt x="469961" y="177300"/>
                      <a:pt x="469626" y="184145"/>
                    </a:cubicBezTo>
                    <a:cubicBezTo>
                      <a:pt x="469292" y="190880"/>
                      <a:pt x="466427" y="197502"/>
                      <a:pt x="461106" y="202451"/>
                    </a:cubicBezTo>
                    <a:lnTo>
                      <a:pt x="461143" y="202488"/>
                    </a:lnTo>
                    <a:lnTo>
                      <a:pt x="460808" y="202749"/>
                    </a:lnTo>
                    <a:lnTo>
                      <a:pt x="401574" y="256401"/>
                    </a:lnTo>
                    <a:cubicBezTo>
                      <a:pt x="396365" y="261647"/>
                      <a:pt x="389482" y="264289"/>
                      <a:pt x="382561" y="264289"/>
                    </a:cubicBezTo>
                    <a:cubicBezTo>
                      <a:pt x="375678" y="264326"/>
                      <a:pt x="368795" y="261722"/>
                      <a:pt x="363549" y="256476"/>
                    </a:cubicBezTo>
                    <a:lnTo>
                      <a:pt x="363511" y="256476"/>
                    </a:lnTo>
                    <a:lnTo>
                      <a:pt x="334974" y="228161"/>
                    </a:lnTo>
                    <a:close/>
                    <a:moveTo>
                      <a:pt x="346396" y="216702"/>
                    </a:moveTo>
                    <a:lnTo>
                      <a:pt x="374934" y="245017"/>
                    </a:lnTo>
                    <a:lnTo>
                      <a:pt x="374971" y="245017"/>
                    </a:lnTo>
                    <a:cubicBezTo>
                      <a:pt x="377092" y="247101"/>
                      <a:pt x="379845" y="248142"/>
                      <a:pt x="382562" y="248142"/>
                    </a:cubicBezTo>
                    <a:cubicBezTo>
                      <a:pt x="385278" y="248142"/>
                      <a:pt x="388031" y="247063"/>
                      <a:pt x="390115" y="244980"/>
                    </a:cubicBezTo>
                    <a:lnTo>
                      <a:pt x="390115" y="244943"/>
                    </a:lnTo>
                    <a:lnTo>
                      <a:pt x="390412" y="244682"/>
                    </a:lnTo>
                    <a:lnTo>
                      <a:pt x="449646" y="191030"/>
                    </a:lnTo>
                    <a:lnTo>
                      <a:pt x="449609" y="191030"/>
                    </a:lnTo>
                    <a:lnTo>
                      <a:pt x="449944" y="190769"/>
                    </a:lnTo>
                    <a:cubicBezTo>
                      <a:pt x="452139" y="188797"/>
                      <a:pt x="453293" y="186118"/>
                      <a:pt x="453441" y="183365"/>
                    </a:cubicBezTo>
                    <a:cubicBezTo>
                      <a:pt x="453553" y="180723"/>
                      <a:pt x="452772" y="178044"/>
                      <a:pt x="450949" y="175924"/>
                    </a:cubicBezTo>
                    <a:lnTo>
                      <a:pt x="450688" y="175589"/>
                    </a:lnTo>
                    <a:cubicBezTo>
                      <a:pt x="448716" y="173394"/>
                      <a:pt x="446037" y="172240"/>
                      <a:pt x="443284" y="172091"/>
                    </a:cubicBezTo>
                    <a:cubicBezTo>
                      <a:pt x="440642" y="171942"/>
                      <a:pt x="437963" y="172761"/>
                      <a:pt x="435843" y="174584"/>
                    </a:cubicBezTo>
                    <a:lnTo>
                      <a:pt x="435582" y="174882"/>
                    </a:lnTo>
                    <a:lnTo>
                      <a:pt x="382859" y="222655"/>
                    </a:lnTo>
                    <a:lnTo>
                      <a:pt x="361502" y="201484"/>
                    </a:lnTo>
                    <a:lnTo>
                      <a:pt x="361465" y="201447"/>
                    </a:lnTo>
                    <a:cubicBezTo>
                      <a:pt x="359344" y="199363"/>
                      <a:pt x="356591" y="198322"/>
                      <a:pt x="353875" y="198322"/>
                    </a:cubicBezTo>
                    <a:cubicBezTo>
                      <a:pt x="351159" y="198322"/>
                      <a:pt x="348405" y="199401"/>
                      <a:pt x="346322" y="201484"/>
                    </a:cubicBezTo>
                    <a:lnTo>
                      <a:pt x="346322" y="201521"/>
                    </a:lnTo>
                    <a:cubicBezTo>
                      <a:pt x="344238" y="203642"/>
                      <a:pt x="343197" y="206396"/>
                      <a:pt x="343197" y="209149"/>
                    </a:cubicBezTo>
                    <a:cubicBezTo>
                      <a:pt x="343197" y="211865"/>
                      <a:pt x="344276" y="214618"/>
                      <a:pt x="346359" y="216702"/>
                    </a:cubicBezTo>
                    <a:close/>
                    <a:moveTo>
                      <a:pt x="513198" y="647927"/>
                    </a:moveTo>
                    <a:cubicBezTo>
                      <a:pt x="510147" y="644690"/>
                      <a:pt x="510296" y="639556"/>
                      <a:pt x="513533" y="636505"/>
                    </a:cubicBezTo>
                    <a:cubicBezTo>
                      <a:pt x="516770" y="633454"/>
                      <a:pt x="521904" y="633603"/>
                      <a:pt x="524955" y="636840"/>
                    </a:cubicBezTo>
                    <a:lnTo>
                      <a:pt x="539391" y="652207"/>
                    </a:lnTo>
                    <a:lnTo>
                      <a:pt x="570980" y="616191"/>
                    </a:lnTo>
                    <a:cubicBezTo>
                      <a:pt x="573919" y="612842"/>
                      <a:pt x="579017" y="612507"/>
                      <a:pt x="582365" y="615446"/>
                    </a:cubicBezTo>
                    <a:cubicBezTo>
                      <a:pt x="585714" y="618386"/>
                      <a:pt x="586049" y="623483"/>
                      <a:pt x="583109" y="626832"/>
                    </a:cubicBezTo>
                    <a:lnTo>
                      <a:pt x="545865" y="669285"/>
                    </a:lnTo>
                    <a:cubicBezTo>
                      <a:pt x="545642" y="669582"/>
                      <a:pt x="545381" y="669843"/>
                      <a:pt x="545083" y="670140"/>
                    </a:cubicBezTo>
                    <a:cubicBezTo>
                      <a:pt x="541846" y="673191"/>
                      <a:pt x="536712" y="673043"/>
                      <a:pt x="533661" y="669806"/>
                    </a:cubicBezTo>
                    <a:close/>
                    <a:moveTo>
                      <a:pt x="158916" y="729150"/>
                    </a:moveTo>
                    <a:cubicBezTo>
                      <a:pt x="155865" y="725913"/>
                      <a:pt x="156013" y="720778"/>
                      <a:pt x="159250" y="717728"/>
                    </a:cubicBezTo>
                    <a:cubicBezTo>
                      <a:pt x="162487" y="714677"/>
                      <a:pt x="167622" y="714825"/>
                      <a:pt x="170673" y="718062"/>
                    </a:cubicBezTo>
                    <a:lnTo>
                      <a:pt x="185146" y="733429"/>
                    </a:lnTo>
                    <a:lnTo>
                      <a:pt x="216735" y="697413"/>
                    </a:lnTo>
                    <a:cubicBezTo>
                      <a:pt x="219674" y="694065"/>
                      <a:pt x="224772" y="693730"/>
                      <a:pt x="228120" y="696669"/>
                    </a:cubicBezTo>
                    <a:cubicBezTo>
                      <a:pt x="231469" y="699608"/>
                      <a:pt x="231804" y="704706"/>
                      <a:pt x="228864" y="708054"/>
                    </a:cubicBezTo>
                    <a:lnTo>
                      <a:pt x="191620" y="750507"/>
                    </a:lnTo>
                    <a:cubicBezTo>
                      <a:pt x="191396" y="750805"/>
                      <a:pt x="191136" y="751065"/>
                      <a:pt x="190838" y="751363"/>
                    </a:cubicBezTo>
                    <a:cubicBezTo>
                      <a:pt x="187601" y="754414"/>
                      <a:pt x="182467" y="754265"/>
                      <a:pt x="179416" y="751028"/>
                    </a:cubicBezTo>
                    <a:close/>
                    <a:moveTo>
                      <a:pt x="40634" y="447972"/>
                    </a:moveTo>
                    <a:cubicBezTo>
                      <a:pt x="37583" y="444735"/>
                      <a:pt x="37732" y="439600"/>
                      <a:pt x="40969" y="436549"/>
                    </a:cubicBezTo>
                    <a:cubicBezTo>
                      <a:pt x="44206" y="433499"/>
                      <a:pt x="49341" y="433647"/>
                      <a:pt x="52391" y="436884"/>
                    </a:cubicBezTo>
                    <a:lnTo>
                      <a:pt x="66828" y="452251"/>
                    </a:lnTo>
                    <a:lnTo>
                      <a:pt x="98416" y="416235"/>
                    </a:lnTo>
                    <a:cubicBezTo>
                      <a:pt x="101356" y="412887"/>
                      <a:pt x="106453" y="412552"/>
                      <a:pt x="109801" y="415491"/>
                    </a:cubicBezTo>
                    <a:cubicBezTo>
                      <a:pt x="113150" y="418430"/>
                      <a:pt x="113485" y="423528"/>
                      <a:pt x="110546" y="426876"/>
                    </a:cubicBezTo>
                    <a:lnTo>
                      <a:pt x="73301" y="469329"/>
                    </a:lnTo>
                    <a:cubicBezTo>
                      <a:pt x="73078" y="469627"/>
                      <a:pt x="72817" y="469924"/>
                      <a:pt x="72520" y="470185"/>
                    </a:cubicBezTo>
                    <a:cubicBezTo>
                      <a:pt x="69283" y="473236"/>
                      <a:pt x="64148" y="473087"/>
                      <a:pt x="61097" y="469850"/>
                    </a:cubicBezTo>
                    <a:close/>
                    <a:moveTo>
                      <a:pt x="685058" y="447972"/>
                    </a:moveTo>
                    <a:cubicBezTo>
                      <a:pt x="682007" y="444735"/>
                      <a:pt x="682155" y="439600"/>
                      <a:pt x="685392" y="436549"/>
                    </a:cubicBezTo>
                    <a:cubicBezTo>
                      <a:pt x="688629" y="433499"/>
                      <a:pt x="693764" y="433647"/>
                      <a:pt x="696815" y="436884"/>
                    </a:cubicBezTo>
                    <a:lnTo>
                      <a:pt x="711251" y="452251"/>
                    </a:lnTo>
                    <a:lnTo>
                      <a:pt x="742840" y="416235"/>
                    </a:lnTo>
                    <a:cubicBezTo>
                      <a:pt x="745779" y="412887"/>
                      <a:pt x="750876" y="412552"/>
                      <a:pt x="754225" y="415491"/>
                    </a:cubicBezTo>
                    <a:cubicBezTo>
                      <a:pt x="757574" y="418430"/>
                      <a:pt x="757908" y="423528"/>
                      <a:pt x="754969" y="426876"/>
                    </a:cubicBezTo>
                    <a:lnTo>
                      <a:pt x="717724" y="469329"/>
                    </a:lnTo>
                    <a:cubicBezTo>
                      <a:pt x="717501" y="469627"/>
                      <a:pt x="717241" y="469924"/>
                      <a:pt x="716943" y="470185"/>
                    </a:cubicBezTo>
                    <a:cubicBezTo>
                      <a:pt x="713706" y="473236"/>
                      <a:pt x="708571" y="473087"/>
                      <a:pt x="705521" y="469850"/>
                    </a:cubicBezTo>
                    <a:close/>
                    <a:moveTo>
                      <a:pt x="185700" y="654398"/>
                    </a:moveTo>
                    <a:lnTo>
                      <a:pt x="185700" y="619237"/>
                    </a:lnTo>
                    <a:cubicBezTo>
                      <a:pt x="185700" y="607926"/>
                      <a:pt x="190314" y="597694"/>
                      <a:pt x="197718" y="590253"/>
                    </a:cubicBezTo>
                    <a:cubicBezTo>
                      <a:pt x="205159" y="582811"/>
                      <a:pt x="215391" y="578235"/>
                      <a:pt x="226702" y="578235"/>
                    </a:cubicBezTo>
                    <a:lnTo>
                      <a:pt x="390227" y="578235"/>
                    </a:lnTo>
                    <a:lnTo>
                      <a:pt x="390227" y="420291"/>
                    </a:lnTo>
                    <a:lnTo>
                      <a:pt x="363922" y="420291"/>
                    </a:lnTo>
                    <a:lnTo>
                      <a:pt x="363922" y="420254"/>
                    </a:lnTo>
                    <a:cubicBezTo>
                      <a:pt x="360425" y="420254"/>
                      <a:pt x="357188" y="417947"/>
                      <a:pt x="356183" y="414413"/>
                    </a:cubicBezTo>
                    <a:lnTo>
                      <a:pt x="342901" y="368462"/>
                    </a:lnTo>
                    <a:cubicBezTo>
                      <a:pt x="339924" y="367420"/>
                      <a:pt x="336985" y="366304"/>
                      <a:pt x="334120" y="365113"/>
                    </a:cubicBezTo>
                    <a:cubicBezTo>
                      <a:pt x="331255" y="363923"/>
                      <a:pt x="328390" y="362658"/>
                      <a:pt x="325562" y="361281"/>
                    </a:cubicBezTo>
                    <a:lnTo>
                      <a:pt x="284113" y="384163"/>
                    </a:lnTo>
                    <a:cubicBezTo>
                      <a:pt x="280988" y="386135"/>
                      <a:pt x="276783" y="385763"/>
                      <a:pt x="274067" y="383047"/>
                    </a:cubicBezTo>
                    <a:lnTo>
                      <a:pt x="225400" y="334380"/>
                    </a:lnTo>
                    <a:cubicBezTo>
                      <a:pt x="222907" y="331887"/>
                      <a:pt x="222275" y="327980"/>
                      <a:pt x="224023" y="324781"/>
                    </a:cubicBezTo>
                    <a:lnTo>
                      <a:pt x="247166" y="282886"/>
                    </a:lnTo>
                    <a:cubicBezTo>
                      <a:pt x="245790" y="280058"/>
                      <a:pt x="244525" y="277193"/>
                      <a:pt x="243334" y="274328"/>
                    </a:cubicBezTo>
                    <a:cubicBezTo>
                      <a:pt x="242143" y="271463"/>
                      <a:pt x="241027" y="268561"/>
                      <a:pt x="239985" y="265547"/>
                    </a:cubicBezTo>
                    <a:lnTo>
                      <a:pt x="194704" y="252487"/>
                    </a:lnTo>
                    <a:cubicBezTo>
                      <a:pt x="190984" y="251743"/>
                      <a:pt x="188156" y="248469"/>
                      <a:pt x="188156" y="244525"/>
                    </a:cubicBezTo>
                    <a:lnTo>
                      <a:pt x="188156" y="218220"/>
                    </a:lnTo>
                    <a:lnTo>
                      <a:pt x="108905" y="218220"/>
                    </a:lnTo>
                    <a:cubicBezTo>
                      <a:pt x="102059" y="218220"/>
                      <a:pt x="95883" y="220973"/>
                      <a:pt x="91381" y="225475"/>
                    </a:cubicBezTo>
                    <a:cubicBezTo>
                      <a:pt x="86879" y="229977"/>
                      <a:pt x="84088" y="236117"/>
                      <a:pt x="84051" y="242925"/>
                    </a:cubicBezTo>
                    <a:lnTo>
                      <a:pt x="83605" y="367788"/>
                    </a:lnTo>
                    <a:cubicBezTo>
                      <a:pt x="101241" y="369649"/>
                      <a:pt x="117054" y="377611"/>
                      <a:pt x="128923" y="389480"/>
                    </a:cubicBezTo>
                    <a:cubicBezTo>
                      <a:pt x="142578" y="403135"/>
                      <a:pt x="151061" y="422036"/>
                      <a:pt x="151061" y="442872"/>
                    </a:cubicBezTo>
                    <a:cubicBezTo>
                      <a:pt x="151061" y="463745"/>
                      <a:pt x="142615" y="482609"/>
                      <a:pt x="128923" y="496264"/>
                    </a:cubicBezTo>
                    <a:cubicBezTo>
                      <a:pt x="115268" y="509919"/>
                      <a:pt x="96366" y="518402"/>
                      <a:pt x="75530" y="518402"/>
                    </a:cubicBezTo>
                    <a:cubicBezTo>
                      <a:pt x="54657" y="518402"/>
                      <a:pt x="35793" y="509956"/>
                      <a:pt x="22138" y="496264"/>
                    </a:cubicBezTo>
                    <a:cubicBezTo>
                      <a:pt x="8446" y="482647"/>
                      <a:pt x="0" y="463745"/>
                      <a:pt x="0" y="442909"/>
                    </a:cubicBezTo>
                    <a:cubicBezTo>
                      <a:pt x="0" y="422036"/>
                      <a:pt x="8446" y="403172"/>
                      <a:pt x="22138" y="389517"/>
                    </a:cubicBezTo>
                    <a:cubicBezTo>
                      <a:pt x="34044" y="377611"/>
                      <a:pt x="49858" y="369686"/>
                      <a:pt x="67493" y="367826"/>
                    </a:cubicBezTo>
                    <a:lnTo>
                      <a:pt x="67940" y="242962"/>
                    </a:lnTo>
                    <a:cubicBezTo>
                      <a:pt x="67977" y="231688"/>
                      <a:pt x="72591" y="221457"/>
                      <a:pt x="79995" y="214052"/>
                    </a:cubicBezTo>
                    <a:cubicBezTo>
                      <a:pt x="87436" y="206648"/>
                      <a:pt x="97668" y="202071"/>
                      <a:pt x="108905" y="202071"/>
                    </a:cubicBezTo>
                    <a:lnTo>
                      <a:pt x="188156" y="202071"/>
                    </a:lnTo>
                    <a:lnTo>
                      <a:pt x="188156" y="175766"/>
                    </a:lnTo>
                    <a:lnTo>
                      <a:pt x="188193" y="175766"/>
                    </a:lnTo>
                    <a:cubicBezTo>
                      <a:pt x="188193" y="172269"/>
                      <a:pt x="190500" y="169032"/>
                      <a:pt x="194034" y="168027"/>
                    </a:cubicBezTo>
                    <a:lnTo>
                      <a:pt x="239985" y="154745"/>
                    </a:lnTo>
                    <a:cubicBezTo>
                      <a:pt x="241027" y="151768"/>
                      <a:pt x="242143" y="148829"/>
                      <a:pt x="243333" y="145964"/>
                    </a:cubicBezTo>
                    <a:cubicBezTo>
                      <a:pt x="244524" y="143099"/>
                      <a:pt x="245789" y="140234"/>
                      <a:pt x="247166" y="137406"/>
                    </a:cubicBezTo>
                    <a:lnTo>
                      <a:pt x="224284" y="95957"/>
                    </a:lnTo>
                    <a:cubicBezTo>
                      <a:pt x="222312" y="92832"/>
                      <a:pt x="222684" y="88627"/>
                      <a:pt x="225400" y="85911"/>
                    </a:cubicBezTo>
                    <a:lnTo>
                      <a:pt x="274067" y="37244"/>
                    </a:lnTo>
                    <a:cubicBezTo>
                      <a:pt x="276560" y="34751"/>
                      <a:pt x="280467" y="34119"/>
                      <a:pt x="283666" y="35867"/>
                    </a:cubicBezTo>
                    <a:lnTo>
                      <a:pt x="325561" y="59010"/>
                    </a:lnTo>
                    <a:cubicBezTo>
                      <a:pt x="328389" y="57634"/>
                      <a:pt x="331254" y="56369"/>
                      <a:pt x="334119" y="55178"/>
                    </a:cubicBezTo>
                    <a:cubicBezTo>
                      <a:pt x="336984" y="53987"/>
                      <a:pt x="339886" y="52871"/>
                      <a:pt x="342900" y="51829"/>
                    </a:cubicBezTo>
                    <a:lnTo>
                      <a:pt x="355959" y="6548"/>
                    </a:lnTo>
                    <a:cubicBezTo>
                      <a:pt x="356704" y="2828"/>
                      <a:pt x="359978" y="0"/>
                      <a:pt x="363922" y="0"/>
                    </a:cubicBezTo>
                    <a:lnTo>
                      <a:pt x="432755" y="0"/>
                    </a:lnTo>
                    <a:lnTo>
                      <a:pt x="432755" y="37"/>
                    </a:lnTo>
                    <a:cubicBezTo>
                      <a:pt x="436253" y="37"/>
                      <a:pt x="439490" y="2344"/>
                      <a:pt x="440494" y="5879"/>
                    </a:cubicBezTo>
                    <a:lnTo>
                      <a:pt x="453777" y="51829"/>
                    </a:lnTo>
                    <a:cubicBezTo>
                      <a:pt x="456753" y="52871"/>
                      <a:pt x="459693" y="53987"/>
                      <a:pt x="462558" y="55178"/>
                    </a:cubicBezTo>
                    <a:cubicBezTo>
                      <a:pt x="465423" y="56368"/>
                      <a:pt x="468288" y="57633"/>
                      <a:pt x="471115" y="59010"/>
                    </a:cubicBezTo>
                    <a:lnTo>
                      <a:pt x="512564" y="36128"/>
                    </a:lnTo>
                    <a:cubicBezTo>
                      <a:pt x="515690" y="34156"/>
                      <a:pt x="519894" y="34528"/>
                      <a:pt x="522610" y="37244"/>
                    </a:cubicBezTo>
                    <a:lnTo>
                      <a:pt x="571277" y="85911"/>
                    </a:lnTo>
                    <a:cubicBezTo>
                      <a:pt x="573770" y="88404"/>
                      <a:pt x="574403" y="92311"/>
                      <a:pt x="572654" y="95511"/>
                    </a:cubicBezTo>
                    <a:lnTo>
                      <a:pt x="549511" y="137406"/>
                    </a:lnTo>
                    <a:cubicBezTo>
                      <a:pt x="550888" y="140233"/>
                      <a:pt x="552153" y="143098"/>
                      <a:pt x="553343" y="145963"/>
                    </a:cubicBezTo>
                    <a:cubicBezTo>
                      <a:pt x="554534" y="148828"/>
                      <a:pt x="555650" y="151730"/>
                      <a:pt x="556692" y="154744"/>
                    </a:cubicBezTo>
                    <a:lnTo>
                      <a:pt x="601973" y="167804"/>
                    </a:lnTo>
                    <a:cubicBezTo>
                      <a:pt x="605694" y="168548"/>
                      <a:pt x="608521" y="171822"/>
                      <a:pt x="608521" y="175766"/>
                    </a:cubicBezTo>
                    <a:lnTo>
                      <a:pt x="608521" y="202071"/>
                    </a:lnTo>
                    <a:lnTo>
                      <a:pt x="687066" y="202071"/>
                    </a:lnTo>
                    <a:cubicBezTo>
                      <a:pt x="698376" y="202071"/>
                      <a:pt x="708608" y="206685"/>
                      <a:pt x="716050" y="214089"/>
                    </a:cubicBezTo>
                    <a:cubicBezTo>
                      <a:pt x="723492" y="221530"/>
                      <a:pt x="728068" y="231763"/>
                      <a:pt x="728068" y="243074"/>
                    </a:cubicBezTo>
                    <a:lnTo>
                      <a:pt x="728068" y="373223"/>
                    </a:lnTo>
                    <a:lnTo>
                      <a:pt x="781534" y="373223"/>
                    </a:lnTo>
                    <a:cubicBezTo>
                      <a:pt x="785999" y="373223"/>
                      <a:pt x="789646" y="376869"/>
                      <a:pt x="789646" y="381334"/>
                    </a:cubicBezTo>
                    <a:lnTo>
                      <a:pt x="789608" y="504454"/>
                    </a:lnTo>
                    <a:cubicBezTo>
                      <a:pt x="789608" y="508919"/>
                      <a:pt x="785999" y="512566"/>
                      <a:pt x="781497" y="512566"/>
                    </a:cubicBezTo>
                    <a:lnTo>
                      <a:pt x="658377" y="512566"/>
                    </a:lnTo>
                    <a:cubicBezTo>
                      <a:pt x="653912" y="512566"/>
                      <a:pt x="650266" y="508956"/>
                      <a:pt x="650266" y="504454"/>
                    </a:cubicBezTo>
                    <a:lnTo>
                      <a:pt x="650303" y="381334"/>
                    </a:lnTo>
                    <a:cubicBezTo>
                      <a:pt x="650303" y="376869"/>
                      <a:pt x="653949" y="373223"/>
                      <a:pt x="658414" y="373223"/>
                    </a:cubicBezTo>
                    <a:lnTo>
                      <a:pt x="711881" y="373223"/>
                    </a:lnTo>
                    <a:lnTo>
                      <a:pt x="711844" y="243036"/>
                    </a:lnTo>
                    <a:cubicBezTo>
                      <a:pt x="711844" y="236227"/>
                      <a:pt x="709053" y="230013"/>
                      <a:pt x="704551" y="225511"/>
                    </a:cubicBezTo>
                    <a:cubicBezTo>
                      <a:pt x="700049" y="221009"/>
                      <a:pt x="693836" y="218219"/>
                      <a:pt x="687027" y="218219"/>
                    </a:cubicBezTo>
                    <a:lnTo>
                      <a:pt x="608483" y="218219"/>
                    </a:lnTo>
                    <a:lnTo>
                      <a:pt x="608483" y="244524"/>
                    </a:lnTo>
                    <a:lnTo>
                      <a:pt x="608446" y="244524"/>
                    </a:lnTo>
                    <a:cubicBezTo>
                      <a:pt x="608446" y="248022"/>
                      <a:pt x="606139" y="251259"/>
                      <a:pt x="602604" y="252263"/>
                    </a:cubicBezTo>
                    <a:lnTo>
                      <a:pt x="556654" y="265546"/>
                    </a:lnTo>
                    <a:cubicBezTo>
                      <a:pt x="555612" y="268522"/>
                      <a:pt x="554496" y="271462"/>
                      <a:pt x="553305" y="274327"/>
                    </a:cubicBezTo>
                    <a:cubicBezTo>
                      <a:pt x="552115" y="277192"/>
                      <a:pt x="550850" y="280057"/>
                      <a:pt x="549473" y="282884"/>
                    </a:cubicBezTo>
                    <a:lnTo>
                      <a:pt x="572355" y="324333"/>
                    </a:lnTo>
                    <a:cubicBezTo>
                      <a:pt x="574327" y="327459"/>
                      <a:pt x="573955" y="331663"/>
                      <a:pt x="571239" y="334379"/>
                    </a:cubicBezTo>
                    <a:lnTo>
                      <a:pt x="522572" y="383046"/>
                    </a:lnTo>
                    <a:cubicBezTo>
                      <a:pt x="520079" y="385539"/>
                      <a:pt x="516172" y="386172"/>
                      <a:pt x="512972" y="384423"/>
                    </a:cubicBezTo>
                    <a:lnTo>
                      <a:pt x="471078" y="361280"/>
                    </a:lnTo>
                    <a:cubicBezTo>
                      <a:pt x="468250" y="362657"/>
                      <a:pt x="465385" y="363922"/>
                      <a:pt x="462520" y="365112"/>
                    </a:cubicBezTo>
                    <a:cubicBezTo>
                      <a:pt x="459655" y="366303"/>
                      <a:pt x="456753" y="367419"/>
                      <a:pt x="453739" y="368461"/>
                    </a:cubicBezTo>
                    <a:lnTo>
                      <a:pt x="440679" y="413742"/>
                    </a:lnTo>
                    <a:cubicBezTo>
                      <a:pt x="439935" y="417463"/>
                      <a:pt x="436661" y="420290"/>
                      <a:pt x="432717" y="420290"/>
                    </a:cubicBezTo>
                    <a:lnTo>
                      <a:pt x="406412" y="420290"/>
                    </a:lnTo>
                    <a:lnTo>
                      <a:pt x="406412" y="491170"/>
                    </a:lnTo>
                    <a:lnTo>
                      <a:pt x="515168" y="491170"/>
                    </a:lnTo>
                    <a:cubicBezTo>
                      <a:pt x="526479" y="491170"/>
                      <a:pt x="536711" y="495783"/>
                      <a:pt x="544153" y="503187"/>
                    </a:cubicBezTo>
                    <a:cubicBezTo>
                      <a:pt x="551594" y="510629"/>
                      <a:pt x="556170" y="520861"/>
                      <a:pt x="556170" y="532172"/>
                    </a:cubicBezTo>
                    <a:lnTo>
                      <a:pt x="556170" y="567779"/>
                    </a:lnTo>
                    <a:cubicBezTo>
                      <a:pt x="573807" y="569640"/>
                      <a:pt x="589619" y="577601"/>
                      <a:pt x="601489" y="589471"/>
                    </a:cubicBezTo>
                    <a:cubicBezTo>
                      <a:pt x="615144" y="603126"/>
                      <a:pt x="623627" y="622027"/>
                      <a:pt x="623627" y="642863"/>
                    </a:cubicBezTo>
                    <a:cubicBezTo>
                      <a:pt x="623627" y="663699"/>
                      <a:pt x="615181" y="682600"/>
                      <a:pt x="601489" y="696255"/>
                    </a:cubicBezTo>
                    <a:cubicBezTo>
                      <a:pt x="587834" y="709910"/>
                      <a:pt x="568932" y="718393"/>
                      <a:pt x="548096" y="718393"/>
                    </a:cubicBezTo>
                    <a:cubicBezTo>
                      <a:pt x="527223" y="718393"/>
                      <a:pt x="508359" y="709947"/>
                      <a:pt x="494704" y="696255"/>
                    </a:cubicBezTo>
                    <a:cubicBezTo>
                      <a:pt x="481049" y="682600"/>
                      <a:pt x="472566" y="663699"/>
                      <a:pt x="472566" y="642863"/>
                    </a:cubicBezTo>
                    <a:cubicBezTo>
                      <a:pt x="472566" y="621990"/>
                      <a:pt x="481012" y="603126"/>
                      <a:pt x="494704" y="589471"/>
                    </a:cubicBezTo>
                    <a:cubicBezTo>
                      <a:pt x="506573" y="577601"/>
                      <a:pt x="522385" y="569677"/>
                      <a:pt x="540022" y="567779"/>
                    </a:cubicBezTo>
                    <a:lnTo>
                      <a:pt x="540022" y="532172"/>
                    </a:lnTo>
                    <a:cubicBezTo>
                      <a:pt x="540022" y="525326"/>
                      <a:pt x="537231" y="519149"/>
                      <a:pt x="532729" y="514648"/>
                    </a:cubicBezTo>
                    <a:cubicBezTo>
                      <a:pt x="528227" y="510146"/>
                      <a:pt x="522014" y="507355"/>
                      <a:pt x="515205" y="507355"/>
                    </a:cubicBezTo>
                    <a:lnTo>
                      <a:pt x="406449" y="507355"/>
                    </a:lnTo>
                    <a:lnTo>
                      <a:pt x="406449" y="586309"/>
                    </a:lnTo>
                    <a:cubicBezTo>
                      <a:pt x="406449" y="590774"/>
                      <a:pt x="402840" y="594420"/>
                      <a:pt x="398338" y="594420"/>
                    </a:cubicBezTo>
                    <a:lnTo>
                      <a:pt x="226697" y="594420"/>
                    </a:lnTo>
                    <a:cubicBezTo>
                      <a:pt x="219888" y="594420"/>
                      <a:pt x="213675" y="597211"/>
                      <a:pt x="209173" y="601713"/>
                    </a:cubicBezTo>
                    <a:cubicBezTo>
                      <a:pt x="204671" y="606215"/>
                      <a:pt x="201880" y="612428"/>
                      <a:pt x="201880" y="619237"/>
                    </a:cubicBezTo>
                    <a:lnTo>
                      <a:pt x="201880" y="654397"/>
                    </a:lnTo>
                    <a:lnTo>
                      <a:pt x="255347" y="654397"/>
                    </a:lnTo>
                    <a:cubicBezTo>
                      <a:pt x="259812" y="654397"/>
                      <a:pt x="263458" y="658006"/>
                      <a:pt x="263458" y="662508"/>
                    </a:cubicBezTo>
                    <a:lnTo>
                      <a:pt x="263458" y="785628"/>
                    </a:lnTo>
                    <a:cubicBezTo>
                      <a:pt x="263458" y="790093"/>
                      <a:pt x="259849" y="793740"/>
                      <a:pt x="255347" y="793740"/>
                    </a:cubicBezTo>
                    <a:lnTo>
                      <a:pt x="132227" y="793740"/>
                    </a:lnTo>
                    <a:cubicBezTo>
                      <a:pt x="127762" y="793740"/>
                      <a:pt x="124116" y="790093"/>
                      <a:pt x="124116" y="785628"/>
                    </a:cubicBezTo>
                    <a:lnTo>
                      <a:pt x="124116" y="662508"/>
                    </a:lnTo>
                    <a:cubicBezTo>
                      <a:pt x="124116" y="658043"/>
                      <a:pt x="127725" y="654397"/>
                      <a:pt x="132227" y="654397"/>
                    </a:cubicBezTo>
                    <a:close/>
                    <a:moveTo>
                      <a:pt x="398336" y="110434"/>
                    </a:moveTo>
                    <a:cubicBezTo>
                      <a:pt x="370803" y="110434"/>
                      <a:pt x="345874" y="121597"/>
                      <a:pt x="327829" y="139642"/>
                    </a:cubicBezTo>
                    <a:cubicBezTo>
                      <a:pt x="309784" y="157687"/>
                      <a:pt x="298622" y="182616"/>
                      <a:pt x="298622" y="210149"/>
                    </a:cubicBezTo>
                    <a:cubicBezTo>
                      <a:pt x="298622" y="237682"/>
                      <a:pt x="309784" y="262611"/>
                      <a:pt x="327829" y="280656"/>
                    </a:cubicBezTo>
                    <a:cubicBezTo>
                      <a:pt x="345874" y="298701"/>
                      <a:pt x="370803" y="309863"/>
                      <a:pt x="398336" y="309863"/>
                    </a:cubicBezTo>
                    <a:cubicBezTo>
                      <a:pt x="425869" y="309863"/>
                      <a:pt x="450798" y="298701"/>
                      <a:pt x="468843" y="280656"/>
                    </a:cubicBezTo>
                    <a:cubicBezTo>
                      <a:pt x="486888" y="262611"/>
                      <a:pt x="498050" y="237682"/>
                      <a:pt x="498050" y="210149"/>
                    </a:cubicBezTo>
                    <a:cubicBezTo>
                      <a:pt x="498050" y="182616"/>
                      <a:pt x="486888" y="157687"/>
                      <a:pt x="468843" y="139642"/>
                    </a:cubicBezTo>
                    <a:cubicBezTo>
                      <a:pt x="450798" y="121597"/>
                      <a:pt x="425869" y="110434"/>
                      <a:pt x="398336" y="110434"/>
                    </a:cubicBezTo>
                    <a:close/>
                    <a:moveTo>
                      <a:pt x="316369" y="128182"/>
                    </a:moveTo>
                    <a:cubicBezTo>
                      <a:pt x="295384" y="149167"/>
                      <a:pt x="282436" y="178114"/>
                      <a:pt x="282436" y="210150"/>
                    </a:cubicBezTo>
                    <a:cubicBezTo>
                      <a:pt x="282436" y="242148"/>
                      <a:pt x="295421" y="271132"/>
                      <a:pt x="316369" y="292117"/>
                    </a:cubicBezTo>
                    <a:cubicBezTo>
                      <a:pt x="337353" y="313102"/>
                      <a:pt x="366301" y="326050"/>
                      <a:pt x="398336" y="326050"/>
                    </a:cubicBezTo>
                    <a:cubicBezTo>
                      <a:pt x="430334" y="326050"/>
                      <a:pt x="459318" y="313065"/>
                      <a:pt x="480303" y="292117"/>
                    </a:cubicBezTo>
                    <a:cubicBezTo>
                      <a:pt x="501251" y="271095"/>
                      <a:pt x="514236" y="242148"/>
                      <a:pt x="514236" y="210113"/>
                    </a:cubicBezTo>
                    <a:cubicBezTo>
                      <a:pt x="514236" y="178114"/>
                      <a:pt x="501251" y="149131"/>
                      <a:pt x="480303" y="128182"/>
                    </a:cubicBezTo>
                    <a:cubicBezTo>
                      <a:pt x="459319" y="107198"/>
                      <a:pt x="430371" y="94250"/>
                      <a:pt x="398336" y="94250"/>
                    </a:cubicBezTo>
                    <a:cubicBezTo>
                      <a:pt x="366338" y="94250"/>
                      <a:pt x="337354" y="107198"/>
                      <a:pt x="316369" y="128182"/>
                    </a:cubicBezTo>
                    <a:close/>
                    <a:moveTo>
                      <a:pt x="351939" y="65786"/>
                    </a:moveTo>
                    <a:cubicBezTo>
                      <a:pt x="348107" y="67014"/>
                      <a:pt x="344237" y="68465"/>
                      <a:pt x="340330" y="70065"/>
                    </a:cubicBezTo>
                    <a:cubicBezTo>
                      <a:pt x="336460" y="71665"/>
                      <a:pt x="332739" y="73413"/>
                      <a:pt x="329093" y="75274"/>
                    </a:cubicBezTo>
                    <a:cubicBezTo>
                      <a:pt x="326600" y="76539"/>
                      <a:pt x="323773" y="76427"/>
                      <a:pt x="321503" y="75162"/>
                    </a:cubicBezTo>
                    <a:lnTo>
                      <a:pt x="281245" y="52950"/>
                    </a:lnTo>
                    <a:lnTo>
                      <a:pt x="241173" y="93022"/>
                    </a:lnTo>
                    <a:lnTo>
                      <a:pt x="263385" y="133280"/>
                    </a:lnTo>
                    <a:cubicBezTo>
                      <a:pt x="264762" y="135810"/>
                      <a:pt x="264650" y="138787"/>
                      <a:pt x="263348" y="141131"/>
                    </a:cubicBezTo>
                    <a:cubicBezTo>
                      <a:pt x="261525" y="144703"/>
                      <a:pt x="259813" y="148349"/>
                      <a:pt x="258288" y="152106"/>
                    </a:cubicBezTo>
                    <a:cubicBezTo>
                      <a:pt x="256688" y="156013"/>
                      <a:pt x="255237" y="159883"/>
                      <a:pt x="254009" y="163715"/>
                    </a:cubicBezTo>
                    <a:cubicBezTo>
                      <a:pt x="253116" y="166469"/>
                      <a:pt x="250921" y="168404"/>
                      <a:pt x="248316" y="169073"/>
                    </a:cubicBezTo>
                    <a:lnTo>
                      <a:pt x="204412" y="181761"/>
                    </a:lnTo>
                    <a:lnTo>
                      <a:pt x="204375" y="210113"/>
                    </a:lnTo>
                    <a:lnTo>
                      <a:pt x="204375" y="238465"/>
                    </a:lnTo>
                    <a:lnTo>
                      <a:pt x="248539" y="251226"/>
                    </a:lnTo>
                    <a:cubicBezTo>
                      <a:pt x="251218" y="252008"/>
                      <a:pt x="253190" y="254054"/>
                      <a:pt x="253971" y="256510"/>
                    </a:cubicBezTo>
                    <a:cubicBezTo>
                      <a:pt x="255199" y="260342"/>
                      <a:pt x="256650" y="264249"/>
                      <a:pt x="258250" y="268119"/>
                    </a:cubicBezTo>
                    <a:cubicBezTo>
                      <a:pt x="259850" y="271988"/>
                      <a:pt x="261599" y="275709"/>
                      <a:pt x="263459" y="279355"/>
                    </a:cubicBezTo>
                    <a:cubicBezTo>
                      <a:pt x="264724" y="281848"/>
                      <a:pt x="264613" y="284676"/>
                      <a:pt x="263348" y="286946"/>
                    </a:cubicBezTo>
                    <a:lnTo>
                      <a:pt x="263348" y="286983"/>
                    </a:lnTo>
                    <a:lnTo>
                      <a:pt x="241135" y="327241"/>
                    </a:lnTo>
                    <a:lnTo>
                      <a:pt x="281207" y="367313"/>
                    </a:lnTo>
                    <a:lnTo>
                      <a:pt x="321465" y="345101"/>
                    </a:lnTo>
                    <a:cubicBezTo>
                      <a:pt x="323995" y="343724"/>
                      <a:pt x="326972" y="343836"/>
                      <a:pt x="329316" y="345138"/>
                    </a:cubicBezTo>
                    <a:cubicBezTo>
                      <a:pt x="332888" y="346961"/>
                      <a:pt x="336534" y="348635"/>
                      <a:pt x="340292" y="350235"/>
                    </a:cubicBezTo>
                    <a:cubicBezTo>
                      <a:pt x="344198" y="351835"/>
                      <a:pt x="348068" y="353286"/>
                      <a:pt x="351901" y="354514"/>
                    </a:cubicBezTo>
                    <a:cubicBezTo>
                      <a:pt x="354654" y="355407"/>
                      <a:pt x="356589" y="357602"/>
                      <a:pt x="357259" y="360207"/>
                    </a:cubicBezTo>
                    <a:lnTo>
                      <a:pt x="369946" y="404111"/>
                    </a:lnTo>
                    <a:lnTo>
                      <a:pt x="426649" y="404111"/>
                    </a:lnTo>
                    <a:lnTo>
                      <a:pt x="439411" y="359947"/>
                    </a:lnTo>
                    <a:cubicBezTo>
                      <a:pt x="440192" y="357268"/>
                      <a:pt x="442238" y="355296"/>
                      <a:pt x="444694" y="354515"/>
                    </a:cubicBezTo>
                    <a:cubicBezTo>
                      <a:pt x="448526" y="353287"/>
                      <a:pt x="452433" y="351836"/>
                      <a:pt x="456303" y="350236"/>
                    </a:cubicBezTo>
                    <a:cubicBezTo>
                      <a:pt x="460173" y="348636"/>
                      <a:pt x="463931" y="346887"/>
                      <a:pt x="467540" y="345027"/>
                    </a:cubicBezTo>
                    <a:cubicBezTo>
                      <a:pt x="470033" y="343762"/>
                      <a:pt x="472860" y="343873"/>
                      <a:pt x="475130" y="345138"/>
                    </a:cubicBezTo>
                    <a:lnTo>
                      <a:pt x="515388" y="367351"/>
                    </a:lnTo>
                    <a:lnTo>
                      <a:pt x="555460" y="327279"/>
                    </a:lnTo>
                    <a:lnTo>
                      <a:pt x="533248" y="287021"/>
                    </a:lnTo>
                    <a:cubicBezTo>
                      <a:pt x="531871" y="284491"/>
                      <a:pt x="531983" y="281514"/>
                      <a:pt x="533285" y="279170"/>
                    </a:cubicBezTo>
                    <a:cubicBezTo>
                      <a:pt x="535108" y="275598"/>
                      <a:pt x="536783" y="271952"/>
                      <a:pt x="538345" y="268194"/>
                    </a:cubicBezTo>
                    <a:cubicBezTo>
                      <a:pt x="539945" y="264288"/>
                      <a:pt x="541396" y="260418"/>
                      <a:pt x="542624" y="256585"/>
                    </a:cubicBezTo>
                    <a:cubicBezTo>
                      <a:pt x="543517" y="253832"/>
                      <a:pt x="545712" y="251897"/>
                      <a:pt x="548317" y="251227"/>
                    </a:cubicBezTo>
                    <a:lnTo>
                      <a:pt x="592221" y="238540"/>
                    </a:lnTo>
                    <a:lnTo>
                      <a:pt x="592221" y="181837"/>
                    </a:lnTo>
                    <a:lnTo>
                      <a:pt x="548057" y="169075"/>
                    </a:lnTo>
                    <a:cubicBezTo>
                      <a:pt x="545378" y="168294"/>
                      <a:pt x="543406" y="166247"/>
                      <a:pt x="542624" y="163792"/>
                    </a:cubicBezTo>
                    <a:cubicBezTo>
                      <a:pt x="541397" y="159960"/>
                      <a:pt x="539946" y="156053"/>
                      <a:pt x="538346" y="152183"/>
                    </a:cubicBezTo>
                    <a:cubicBezTo>
                      <a:pt x="536746" y="148313"/>
                      <a:pt x="534997" y="144592"/>
                      <a:pt x="533137" y="140946"/>
                    </a:cubicBezTo>
                    <a:cubicBezTo>
                      <a:pt x="531872" y="138453"/>
                      <a:pt x="531983" y="135626"/>
                      <a:pt x="533248" y="133356"/>
                    </a:cubicBezTo>
                    <a:lnTo>
                      <a:pt x="555498" y="93098"/>
                    </a:lnTo>
                    <a:lnTo>
                      <a:pt x="515426" y="53026"/>
                    </a:lnTo>
                    <a:lnTo>
                      <a:pt x="475168" y="75238"/>
                    </a:lnTo>
                    <a:cubicBezTo>
                      <a:pt x="472638" y="76615"/>
                      <a:pt x="469661" y="76503"/>
                      <a:pt x="467317" y="75201"/>
                    </a:cubicBezTo>
                    <a:cubicBezTo>
                      <a:pt x="463745" y="73378"/>
                      <a:pt x="460099" y="71666"/>
                      <a:pt x="456341" y="70104"/>
                    </a:cubicBezTo>
                    <a:cubicBezTo>
                      <a:pt x="452435" y="68504"/>
                      <a:pt x="448565" y="67053"/>
                      <a:pt x="444732" y="65825"/>
                    </a:cubicBezTo>
                    <a:cubicBezTo>
                      <a:pt x="441979" y="64932"/>
                      <a:pt x="440044" y="62737"/>
                      <a:pt x="439375" y="60132"/>
                    </a:cubicBezTo>
                    <a:lnTo>
                      <a:pt x="426687" y="16227"/>
                    </a:lnTo>
                    <a:lnTo>
                      <a:pt x="369984" y="16227"/>
                    </a:lnTo>
                    <a:lnTo>
                      <a:pt x="357222" y="60318"/>
                    </a:lnTo>
                    <a:cubicBezTo>
                      <a:pt x="356441" y="62997"/>
                      <a:pt x="354395" y="64969"/>
                      <a:pt x="351939" y="65787"/>
                    </a:cubicBezTo>
                    <a:close/>
                    <a:moveTo>
                      <a:pt x="75523" y="383569"/>
                    </a:moveTo>
                    <a:cubicBezTo>
                      <a:pt x="59152" y="383569"/>
                      <a:pt x="44307" y="390229"/>
                      <a:pt x="33554" y="400944"/>
                    </a:cubicBezTo>
                    <a:cubicBezTo>
                      <a:pt x="22801" y="411697"/>
                      <a:pt x="16179" y="426505"/>
                      <a:pt x="16179" y="442913"/>
                    </a:cubicBezTo>
                    <a:cubicBezTo>
                      <a:pt x="16179" y="459285"/>
                      <a:pt x="22802" y="474129"/>
                      <a:pt x="33554" y="484882"/>
                    </a:cubicBezTo>
                    <a:cubicBezTo>
                      <a:pt x="44307" y="495635"/>
                      <a:pt x="59116" y="502258"/>
                      <a:pt x="75523" y="502258"/>
                    </a:cubicBezTo>
                    <a:cubicBezTo>
                      <a:pt x="91895" y="502258"/>
                      <a:pt x="106740" y="495635"/>
                      <a:pt x="117492" y="484882"/>
                    </a:cubicBezTo>
                    <a:cubicBezTo>
                      <a:pt x="128245" y="474129"/>
                      <a:pt x="134868" y="459321"/>
                      <a:pt x="134868" y="442913"/>
                    </a:cubicBezTo>
                    <a:cubicBezTo>
                      <a:pt x="134868" y="426542"/>
                      <a:pt x="128245" y="411697"/>
                      <a:pt x="117492" y="400944"/>
                    </a:cubicBezTo>
                    <a:cubicBezTo>
                      <a:pt x="106740" y="390228"/>
                      <a:pt x="91894" y="383569"/>
                      <a:pt x="75523" y="383569"/>
                    </a:cubicBezTo>
                    <a:close/>
                    <a:moveTo>
                      <a:pt x="773420" y="389447"/>
                    </a:moveTo>
                    <a:lnTo>
                      <a:pt x="666483" y="389447"/>
                    </a:lnTo>
                    <a:lnTo>
                      <a:pt x="666483" y="496385"/>
                    </a:lnTo>
                    <a:lnTo>
                      <a:pt x="773420" y="496385"/>
                    </a:lnTo>
                    <a:close/>
                    <a:moveTo>
                      <a:pt x="247278" y="670625"/>
                    </a:moveTo>
                    <a:lnTo>
                      <a:pt x="140341" y="670625"/>
                    </a:lnTo>
                    <a:lnTo>
                      <a:pt x="140341" y="777562"/>
                    </a:lnTo>
                    <a:lnTo>
                      <a:pt x="247278" y="777562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B682B4F-6EAD-6B75-2EE0-3B98E6BD95F0}"/>
                </a:ext>
              </a:extLst>
            </p:cNvPr>
            <p:cNvGrpSpPr/>
            <p:nvPr/>
          </p:nvGrpSpPr>
          <p:grpSpPr>
            <a:xfrm>
              <a:off x="10914345" y="5685254"/>
              <a:ext cx="13110880" cy="1702250"/>
              <a:chOff x="10914345" y="5559003"/>
              <a:chExt cx="13110880" cy="1702250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36F9E18-849F-9771-9297-743DEFE56F82}"/>
                  </a:ext>
                </a:extLst>
              </p:cNvPr>
              <p:cNvSpPr txBox="1"/>
              <p:nvPr/>
            </p:nvSpPr>
            <p:spPr>
              <a:xfrm>
                <a:off x="12673896" y="5559003"/>
                <a:ext cx="11351329" cy="1702250"/>
              </a:xfrm>
              <a:prstGeom prst="roundRect">
                <a:avLst/>
              </a:prstGeom>
              <a:solidFill>
                <a:schemeClr val="bg2">
                  <a:lumMod val="75000"/>
                  <a:alpha val="17000"/>
                </a:schemeClr>
              </a:solidFill>
            </p:spPr>
            <p:txBody>
              <a:bodyPr wrap="square" lIns="67095" tIns="38340" rIns="38340" bIns="38340" anchor="ctr">
                <a:noAutofit/>
              </a:bodyPr>
              <a:lstStyle/>
              <a:p>
                <a:pPr defTabSz="107823"/>
                <a:r>
                  <a:rPr lang="en-US" sz="1600" b="1" dirty="0">
                    <a:solidFill>
                      <a:srgbClr val="006CFB">
                        <a:lumMod val="60000"/>
                        <a:lumOff val="40000"/>
                      </a:srgbClr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Standalone agents</a:t>
                </a:r>
                <a:r>
                  <a:rPr lang="en-US" sz="1600" b="1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1600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Purpose-built and run by an agent provider</a:t>
                </a: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B80AC3EA-7384-69F1-9EF2-1B1656BAF21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914345" y="5793248"/>
                <a:ext cx="1233772" cy="1233759"/>
              </a:xfrm>
              <a:prstGeom prst="ellipse">
                <a:avLst/>
              </a:prstGeom>
              <a:solidFill>
                <a:srgbClr val="166BF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7823"/>
                <a:endParaRPr lang="en-US" sz="50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B5AB1592-3E30-1262-56E8-B9CCAA2F9075}"/>
                  </a:ext>
                </a:extLst>
              </p:cNvPr>
              <p:cNvSpPr/>
              <p:nvPr/>
            </p:nvSpPr>
            <p:spPr>
              <a:xfrm>
                <a:off x="11157382" y="6037578"/>
                <a:ext cx="747698" cy="745099"/>
              </a:xfrm>
              <a:custGeom>
                <a:avLst/>
                <a:gdLst>
                  <a:gd name="csX0" fmla="*/ 198887 w 861656"/>
                  <a:gd name="csY0" fmla="*/ 567534 h 858661"/>
                  <a:gd name="csX1" fmla="*/ 198813 w 861656"/>
                  <a:gd name="csY1" fmla="*/ 561097 h 858661"/>
                  <a:gd name="csX2" fmla="*/ 194385 w 861656"/>
                  <a:gd name="csY2" fmla="*/ 545954 h 858661"/>
                  <a:gd name="csX3" fmla="*/ 186870 w 861656"/>
                  <a:gd name="csY3" fmla="*/ 529397 h 858661"/>
                  <a:gd name="csX4" fmla="*/ 180470 w 861656"/>
                  <a:gd name="csY4" fmla="*/ 512356 h 858661"/>
                  <a:gd name="csX5" fmla="*/ 170238 w 861656"/>
                  <a:gd name="csY5" fmla="*/ 495687 h 858661"/>
                  <a:gd name="csX6" fmla="*/ 153421 w 861656"/>
                  <a:gd name="csY6" fmla="*/ 485641 h 858661"/>
                  <a:gd name="csX7" fmla="*/ 147393 w 861656"/>
                  <a:gd name="csY7" fmla="*/ 483632 h 858661"/>
                  <a:gd name="csX8" fmla="*/ 147393 w 861656"/>
                  <a:gd name="csY8" fmla="*/ 483669 h 858661"/>
                  <a:gd name="csX9" fmla="*/ 120902 w 861656"/>
                  <a:gd name="csY9" fmla="*/ 447243 h 858661"/>
                  <a:gd name="csX10" fmla="*/ 120902 w 861656"/>
                  <a:gd name="csY10" fmla="*/ 399246 h 858661"/>
                  <a:gd name="csX11" fmla="*/ 147393 w 861656"/>
                  <a:gd name="csY11" fmla="*/ 362820 h 858661"/>
                  <a:gd name="csX12" fmla="*/ 153421 w 861656"/>
                  <a:gd name="csY12" fmla="*/ 360811 h 858661"/>
                  <a:gd name="csX13" fmla="*/ 180470 w 861656"/>
                  <a:gd name="csY13" fmla="*/ 334134 h 858661"/>
                  <a:gd name="csX14" fmla="*/ 186907 w 861656"/>
                  <a:gd name="csY14" fmla="*/ 317092 h 858661"/>
                  <a:gd name="csX15" fmla="*/ 194422 w 861656"/>
                  <a:gd name="csY15" fmla="*/ 300498 h 858661"/>
                  <a:gd name="csX16" fmla="*/ 194422 w 861656"/>
                  <a:gd name="csY16" fmla="*/ 300535 h 858661"/>
                  <a:gd name="csX17" fmla="*/ 199036 w 861656"/>
                  <a:gd name="csY17" fmla="*/ 281485 h 858661"/>
                  <a:gd name="csX18" fmla="*/ 194162 w 861656"/>
                  <a:gd name="csY18" fmla="*/ 262547 h 858661"/>
                  <a:gd name="csX19" fmla="*/ 191334 w 861656"/>
                  <a:gd name="csY19" fmla="*/ 256928 h 858661"/>
                  <a:gd name="csX20" fmla="*/ 191334 w 861656"/>
                  <a:gd name="csY20" fmla="*/ 256891 h 858661"/>
                  <a:gd name="csX21" fmla="*/ 198366 w 861656"/>
                  <a:gd name="csY21" fmla="*/ 212391 h 858661"/>
                  <a:gd name="csX22" fmla="*/ 232262 w 861656"/>
                  <a:gd name="csY22" fmla="*/ 178496 h 858661"/>
                  <a:gd name="csX23" fmla="*/ 276762 w 861656"/>
                  <a:gd name="csY23" fmla="*/ 171464 h 858661"/>
                  <a:gd name="csX24" fmla="*/ 282380 w 861656"/>
                  <a:gd name="csY24" fmla="*/ 174328 h 858661"/>
                  <a:gd name="csX25" fmla="*/ 282380 w 861656"/>
                  <a:gd name="csY25" fmla="*/ 174366 h 858661"/>
                  <a:gd name="csX26" fmla="*/ 320480 w 861656"/>
                  <a:gd name="csY26" fmla="*/ 174589 h 858661"/>
                  <a:gd name="csX27" fmla="*/ 337000 w 861656"/>
                  <a:gd name="csY27" fmla="*/ 167036 h 858661"/>
                  <a:gd name="csX28" fmla="*/ 354041 w 861656"/>
                  <a:gd name="csY28" fmla="*/ 160636 h 858661"/>
                  <a:gd name="csX29" fmla="*/ 380793 w 861656"/>
                  <a:gd name="csY29" fmla="*/ 133587 h 858661"/>
                  <a:gd name="csX30" fmla="*/ 382728 w 861656"/>
                  <a:gd name="csY30" fmla="*/ 127634 h 858661"/>
                  <a:gd name="csX31" fmla="*/ 419154 w 861656"/>
                  <a:gd name="csY31" fmla="*/ 101143 h 858661"/>
                  <a:gd name="csX32" fmla="*/ 467151 w 861656"/>
                  <a:gd name="csY32" fmla="*/ 101143 h 858661"/>
                  <a:gd name="csX33" fmla="*/ 503577 w 861656"/>
                  <a:gd name="csY33" fmla="*/ 127634 h 858661"/>
                  <a:gd name="csX34" fmla="*/ 505511 w 861656"/>
                  <a:gd name="csY34" fmla="*/ 133587 h 858661"/>
                  <a:gd name="csX35" fmla="*/ 515520 w 861656"/>
                  <a:gd name="csY35" fmla="*/ 150404 h 858661"/>
                  <a:gd name="csX36" fmla="*/ 532226 w 861656"/>
                  <a:gd name="csY36" fmla="*/ 160636 h 858661"/>
                  <a:gd name="csX37" fmla="*/ 549267 w 861656"/>
                  <a:gd name="csY37" fmla="*/ 167036 h 858661"/>
                  <a:gd name="csX38" fmla="*/ 565862 w 861656"/>
                  <a:gd name="csY38" fmla="*/ 174589 h 858661"/>
                  <a:gd name="csX39" fmla="*/ 603887 w 861656"/>
                  <a:gd name="csY39" fmla="*/ 174366 h 858661"/>
                  <a:gd name="csX40" fmla="*/ 609506 w 861656"/>
                  <a:gd name="csY40" fmla="*/ 171501 h 858661"/>
                  <a:gd name="csX41" fmla="*/ 609506 w 861656"/>
                  <a:gd name="csY41" fmla="*/ 171464 h 858661"/>
                  <a:gd name="csX42" fmla="*/ 653968 w 861656"/>
                  <a:gd name="csY42" fmla="*/ 178496 h 858661"/>
                  <a:gd name="csX43" fmla="*/ 687901 w 861656"/>
                  <a:gd name="csY43" fmla="*/ 212428 h 858661"/>
                  <a:gd name="csX44" fmla="*/ 687938 w 861656"/>
                  <a:gd name="csY44" fmla="*/ 212428 h 858661"/>
                  <a:gd name="csX45" fmla="*/ 694933 w 861656"/>
                  <a:gd name="csY45" fmla="*/ 256965 h 858661"/>
                  <a:gd name="csX46" fmla="*/ 692031 w 861656"/>
                  <a:gd name="csY46" fmla="*/ 262584 h 858661"/>
                  <a:gd name="csX47" fmla="*/ 692068 w 861656"/>
                  <a:gd name="csY47" fmla="*/ 262584 h 858661"/>
                  <a:gd name="csX48" fmla="*/ 687231 w 861656"/>
                  <a:gd name="csY48" fmla="*/ 281522 h 858661"/>
                  <a:gd name="csX49" fmla="*/ 691808 w 861656"/>
                  <a:gd name="csY49" fmla="*/ 300572 h 858661"/>
                  <a:gd name="csX50" fmla="*/ 699361 w 861656"/>
                  <a:gd name="csY50" fmla="*/ 317167 h 858661"/>
                  <a:gd name="csX51" fmla="*/ 705761 w 861656"/>
                  <a:gd name="csY51" fmla="*/ 334208 h 858661"/>
                  <a:gd name="csX52" fmla="*/ 715955 w 861656"/>
                  <a:gd name="csY52" fmla="*/ 350877 h 858661"/>
                  <a:gd name="csX53" fmla="*/ 732810 w 861656"/>
                  <a:gd name="csY53" fmla="*/ 360886 h 858661"/>
                  <a:gd name="csX54" fmla="*/ 738763 w 861656"/>
                  <a:gd name="csY54" fmla="*/ 362895 h 858661"/>
                  <a:gd name="csX55" fmla="*/ 738800 w 861656"/>
                  <a:gd name="csY55" fmla="*/ 362895 h 858661"/>
                  <a:gd name="csX56" fmla="*/ 765291 w 861656"/>
                  <a:gd name="csY56" fmla="*/ 399283 h 858661"/>
                  <a:gd name="csX57" fmla="*/ 765291 w 861656"/>
                  <a:gd name="csY57" fmla="*/ 447355 h 858661"/>
                  <a:gd name="csX58" fmla="*/ 738800 w 861656"/>
                  <a:gd name="csY58" fmla="*/ 483743 h 858661"/>
                  <a:gd name="csX59" fmla="*/ 732847 w 861656"/>
                  <a:gd name="csY59" fmla="*/ 485752 h 858661"/>
                  <a:gd name="csX60" fmla="*/ 732810 w 861656"/>
                  <a:gd name="csY60" fmla="*/ 485752 h 858661"/>
                  <a:gd name="csX61" fmla="*/ 705761 w 861656"/>
                  <a:gd name="csY61" fmla="*/ 512430 h 858661"/>
                  <a:gd name="csX62" fmla="*/ 699361 w 861656"/>
                  <a:gd name="csY62" fmla="*/ 529471 h 858661"/>
                  <a:gd name="csX63" fmla="*/ 691808 w 861656"/>
                  <a:gd name="csY63" fmla="*/ 546028 h 858661"/>
                  <a:gd name="csX64" fmla="*/ 687231 w 861656"/>
                  <a:gd name="csY64" fmla="*/ 565078 h 858661"/>
                  <a:gd name="csX65" fmla="*/ 692031 w 861656"/>
                  <a:gd name="csY65" fmla="*/ 584128 h 858661"/>
                  <a:gd name="csX66" fmla="*/ 694933 w 861656"/>
                  <a:gd name="csY66" fmla="*/ 589747 h 858661"/>
                  <a:gd name="csX67" fmla="*/ 687901 w 861656"/>
                  <a:gd name="csY67" fmla="*/ 634209 h 858661"/>
                  <a:gd name="csX68" fmla="*/ 653968 w 861656"/>
                  <a:gd name="csY68" fmla="*/ 668142 h 858661"/>
                  <a:gd name="csX69" fmla="*/ 609506 w 861656"/>
                  <a:gd name="csY69" fmla="*/ 675174 h 858661"/>
                  <a:gd name="csX70" fmla="*/ 603887 w 861656"/>
                  <a:gd name="csY70" fmla="*/ 672347 h 858661"/>
                  <a:gd name="csX71" fmla="*/ 565862 w 861656"/>
                  <a:gd name="csY71" fmla="*/ 672086 h 858661"/>
                  <a:gd name="csX72" fmla="*/ 549267 w 861656"/>
                  <a:gd name="csY72" fmla="*/ 679602 h 858661"/>
                  <a:gd name="csX73" fmla="*/ 532226 w 861656"/>
                  <a:gd name="csY73" fmla="*/ 686002 h 858661"/>
                  <a:gd name="csX74" fmla="*/ 532189 w 861656"/>
                  <a:gd name="csY74" fmla="*/ 686002 h 858661"/>
                  <a:gd name="csX75" fmla="*/ 505474 w 861656"/>
                  <a:gd name="csY75" fmla="*/ 713051 h 858661"/>
                  <a:gd name="csX76" fmla="*/ 503539 w 861656"/>
                  <a:gd name="csY76" fmla="*/ 719078 h 858661"/>
                  <a:gd name="csX77" fmla="*/ 467114 w 861656"/>
                  <a:gd name="csY77" fmla="*/ 745532 h 858661"/>
                  <a:gd name="csX78" fmla="*/ 419079 w 861656"/>
                  <a:gd name="csY78" fmla="*/ 745532 h 858661"/>
                  <a:gd name="csX79" fmla="*/ 382691 w 861656"/>
                  <a:gd name="csY79" fmla="*/ 719003 h 858661"/>
                  <a:gd name="csX80" fmla="*/ 380756 w 861656"/>
                  <a:gd name="csY80" fmla="*/ 712975 h 858661"/>
                  <a:gd name="csX81" fmla="*/ 354004 w 861656"/>
                  <a:gd name="csY81" fmla="*/ 685888 h 858661"/>
                  <a:gd name="csX82" fmla="*/ 336963 w 861656"/>
                  <a:gd name="csY82" fmla="*/ 679489 h 858661"/>
                  <a:gd name="csX83" fmla="*/ 320443 w 861656"/>
                  <a:gd name="csY83" fmla="*/ 671973 h 858661"/>
                  <a:gd name="csX84" fmla="*/ 320443 w 861656"/>
                  <a:gd name="csY84" fmla="*/ 672010 h 858661"/>
                  <a:gd name="csX85" fmla="*/ 305895 w 861656"/>
                  <a:gd name="csY85" fmla="*/ 667620 h 858661"/>
                  <a:gd name="csX86" fmla="*/ 300835 w 861656"/>
                  <a:gd name="csY86" fmla="*/ 667433 h 858661"/>
                  <a:gd name="csX87" fmla="*/ 255219 w 861656"/>
                  <a:gd name="csY87" fmla="*/ 777971 h 858661"/>
                  <a:gd name="csX88" fmla="*/ 136376 w 861656"/>
                  <a:gd name="csY88" fmla="*/ 791328 h 858661"/>
                  <a:gd name="csX89" fmla="*/ 131055 w 861656"/>
                  <a:gd name="csY89" fmla="*/ 785673 h 858661"/>
                  <a:gd name="csX90" fmla="*/ 131278 w 861656"/>
                  <a:gd name="csY90" fmla="*/ 777934 h 858661"/>
                  <a:gd name="csX91" fmla="*/ 133362 w 861656"/>
                  <a:gd name="csY91" fmla="*/ 774920 h 858661"/>
                  <a:gd name="csX92" fmla="*/ 184001 w 861656"/>
                  <a:gd name="csY92" fmla="*/ 724281 h 858661"/>
                  <a:gd name="csX93" fmla="*/ 144487 w 861656"/>
                  <a:gd name="csY93" fmla="*/ 684730 h 858661"/>
                  <a:gd name="csX94" fmla="*/ 93811 w 861656"/>
                  <a:gd name="csY94" fmla="*/ 735406 h 858661"/>
                  <a:gd name="csX95" fmla="*/ 93774 w 861656"/>
                  <a:gd name="csY95" fmla="*/ 735369 h 858661"/>
                  <a:gd name="csX96" fmla="*/ 79375 w 861656"/>
                  <a:gd name="csY96" fmla="*/ 735369 h 858661"/>
                  <a:gd name="csX97" fmla="*/ 76957 w 861656"/>
                  <a:gd name="csY97" fmla="*/ 731537 h 858661"/>
                  <a:gd name="csX98" fmla="*/ 90128 w 861656"/>
                  <a:gd name="csY98" fmla="*/ 613998 h 858661"/>
                  <a:gd name="csX99" fmla="*/ 198884 w 861656"/>
                  <a:gd name="csY99" fmla="*/ 567527 h 858661"/>
                  <a:gd name="csX100" fmla="*/ 331009 w 861656"/>
                  <a:gd name="csY100" fmla="*/ 844654 h 858661"/>
                  <a:gd name="csX101" fmla="*/ 325465 w 861656"/>
                  <a:gd name="csY101" fmla="*/ 857900 h 858661"/>
                  <a:gd name="csX102" fmla="*/ 312219 w 861656"/>
                  <a:gd name="csY102" fmla="*/ 852356 h 858661"/>
                  <a:gd name="csX103" fmla="*/ 292685 w 861656"/>
                  <a:gd name="csY103" fmla="*/ 805103 h 858661"/>
                  <a:gd name="csX104" fmla="*/ 298229 w 861656"/>
                  <a:gd name="csY104" fmla="*/ 791858 h 858661"/>
                  <a:gd name="csX105" fmla="*/ 345557 w 861656"/>
                  <a:gd name="csY105" fmla="*/ 772361 h 858661"/>
                  <a:gd name="csX106" fmla="*/ 358543 w 861656"/>
                  <a:gd name="csY106" fmla="*/ 778016 h 858661"/>
                  <a:gd name="csX107" fmla="*/ 353259 w 861656"/>
                  <a:gd name="csY107" fmla="*/ 791113 h 858661"/>
                  <a:gd name="csX108" fmla="*/ 331084 w 861656"/>
                  <a:gd name="csY108" fmla="*/ 800229 h 858661"/>
                  <a:gd name="csX109" fmla="*/ 443117 w 861656"/>
                  <a:gd name="csY109" fmla="*/ 816414 h 858661"/>
                  <a:gd name="csX110" fmla="*/ 616796 w 861656"/>
                  <a:gd name="csY110" fmla="*/ 776118 h 858661"/>
                  <a:gd name="csX111" fmla="*/ 613782 w 861656"/>
                  <a:gd name="csY111" fmla="*/ 758370 h 858661"/>
                  <a:gd name="csX112" fmla="*/ 657128 w 861656"/>
                  <a:gd name="csY112" fmla="*/ 705462 h 858661"/>
                  <a:gd name="csX113" fmla="*/ 717478 w 861656"/>
                  <a:gd name="csY113" fmla="*/ 737646 h 858661"/>
                  <a:gd name="csX114" fmla="*/ 697684 w 861656"/>
                  <a:gd name="csY114" fmla="*/ 803130 h 858661"/>
                  <a:gd name="csX115" fmla="*/ 629595 w 861656"/>
                  <a:gd name="csY115" fmla="*/ 796470 h 858661"/>
                  <a:gd name="csX116" fmla="*/ 626991 w 861656"/>
                  <a:gd name="csY116" fmla="*/ 793680 h 858661"/>
                  <a:gd name="csX117" fmla="*/ 541936 w 861656"/>
                  <a:gd name="csY117" fmla="*/ 824822 h 858661"/>
                  <a:gd name="csX118" fmla="*/ 443152 w 861656"/>
                  <a:gd name="csY118" fmla="*/ 836765 h 858661"/>
                  <a:gd name="csX119" fmla="*/ 369593 w 861656"/>
                  <a:gd name="csY119" fmla="*/ 830217 h 858661"/>
                  <a:gd name="csX120" fmla="*/ 320071 w 861656"/>
                  <a:gd name="csY120" fmla="*/ 818088 h 858661"/>
                  <a:gd name="csX121" fmla="*/ 827385 w 861656"/>
                  <a:gd name="csY121" fmla="*/ 623274 h 858661"/>
                  <a:gd name="csX122" fmla="*/ 839551 w 861656"/>
                  <a:gd name="csY122" fmla="*/ 630790 h 858661"/>
                  <a:gd name="csX123" fmla="*/ 832035 w 861656"/>
                  <a:gd name="csY123" fmla="*/ 642993 h 858661"/>
                  <a:gd name="csX124" fmla="*/ 782326 w 861656"/>
                  <a:gd name="csY124" fmla="*/ 654900 h 858661"/>
                  <a:gd name="csX125" fmla="*/ 777452 w 861656"/>
                  <a:gd name="csY125" fmla="*/ 654900 h 858661"/>
                  <a:gd name="csX126" fmla="*/ 777266 w 861656"/>
                  <a:gd name="csY126" fmla="*/ 654862 h 858661"/>
                  <a:gd name="csX127" fmla="*/ 777229 w 861656"/>
                  <a:gd name="csY127" fmla="*/ 654862 h 858661"/>
                  <a:gd name="csX128" fmla="*/ 776708 w 861656"/>
                  <a:gd name="csY128" fmla="*/ 654676 h 858661"/>
                  <a:gd name="csX129" fmla="*/ 776522 w 861656"/>
                  <a:gd name="csY129" fmla="*/ 654565 h 858661"/>
                  <a:gd name="csX130" fmla="*/ 776224 w 861656"/>
                  <a:gd name="csY130" fmla="*/ 654565 h 858661"/>
                  <a:gd name="csX131" fmla="*/ 775852 w 861656"/>
                  <a:gd name="csY131" fmla="*/ 654341 h 858661"/>
                  <a:gd name="csX132" fmla="*/ 775852 w 861656"/>
                  <a:gd name="csY132" fmla="*/ 654379 h 858661"/>
                  <a:gd name="csX133" fmla="*/ 773062 w 861656"/>
                  <a:gd name="csY133" fmla="*/ 652481 h 858661"/>
                  <a:gd name="csX134" fmla="*/ 772913 w 861656"/>
                  <a:gd name="csY134" fmla="*/ 652332 h 858661"/>
                  <a:gd name="csX135" fmla="*/ 772913 w 861656"/>
                  <a:gd name="csY135" fmla="*/ 652295 h 858661"/>
                  <a:gd name="csX136" fmla="*/ 772764 w 861656"/>
                  <a:gd name="csY136" fmla="*/ 652146 h 858661"/>
                  <a:gd name="csX137" fmla="*/ 770197 w 861656"/>
                  <a:gd name="csY137" fmla="*/ 647495 h 858661"/>
                  <a:gd name="csX138" fmla="*/ 758291 w 861656"/>
                  <a:gd name="csY138" fmla="*/ 597786 h 858661"/>
                  <a:gd name="csX139" fmla="*/ 765844 w 861656"/>
                  <a:gd name="csY139" fmla="*/ 585806 h 858661"/>
                  <a:gd name="csX140" fmla="*/ 778010 w 861656"/>
                  <a:gd name="csY140" fmla="*/ 593061 h 858661"/>
                  <a:gd name="csX141" fmla="*/ 784261 w 861656"/>
                  <a:gd name="csY141" fmla="*/ 619143 h 858661"/>
                  <a:gd name="csX142" fmla="*/ 836202 w 861656"/>
                  <a:gd name="csY142" fmla="*/ 423290 h 858661"/>
                  <a:gd name="csX143" fmla="*/ 817821 w 861656"/>
                  <a:gd name="csY143" fmla="*/ 303742 h 858661"/>
                  <a:gd name="csX144" fmla="*/ 807775 w 861656"/>
                  <a:gd name="csY144" fmla="*/ 304747 h 858661"/>
                  <a:gd name="csX145" fmla="*/ 754867 w 861656"/>
                  <a:gd name="csY145" fmla="*/ 261400 h 858661"/>
                  <a:gd name="csX146" fmla="*/ 787088 w 861656"/>
                  <a:gd name="csY146" fmla="*/ 201051 h 858661"/>
                  <a:gd name="csX147" fmla="*/ 852535 w 861656"/>
                  <a:gd name="csY147" fmla="*/ 220845 h 858661"/>
                  <a:gd name="csX148" fmla="*/ 845875 w 861656"/>
                  <a:gd name="csY148" fmla="*/ 288933 h 858661"/>
                  <a:gd name="csX149" fmla="*/ 836685 w 861656"/>
                  <a:gd name="csY149" fmla="*/ 296337 h 858661"/>
                  <a:gd name="csX150" fmla="*/ 850898 w 861656"/>
                  <a:gd name="csY150" fmla="*/ 354604 h 858661"/>
                  <a:gd name="csX151" fmla="*/ 839289 w 861656"/>
                  <a:gd name="csY151" fmla="*/ 542094 h 858661"/>
                  <a:gd name="csX152" fmla="*/ 801561 w 861656"/>
                  <a:gd name="csY152" fmla="*/ 629493 h 858661"/>
                  <a:gd name="csX153" fmla="*/ 701884 w 861656"/>
                  <a:gd name="csY153" fmla="*/ 75396 h 858661"/>
                  <a:gd name="csX154" fmla="*/ 711409 w 861656"/>
                  <a:gd name="csY154" fmla="*/ 64718 h 858661"/>
                  <a:gd name="csX155" fmla="*/ 722161 w 861656"/>
                  <a:gd name="csY155" fmla="*/ 74131 h 858661"/>
                  <a:gd name="csX156" fmla="*/ 725473 w 861656"/>
                  <a:gd name="csY156" fmla="*/ 125142 h 858661"/>
                  <a:gd name="csX157" fmla="*/ 722943 w 861656"/>
                  <a:gd name="csY157" fmla="*/ 132509 h 858661"/>
                  <a:gd name="csX158" fmla="*/ 715985 w 861656"/>
                  <a:gd name="csY158" fmla="*/ 135895 h 858661"/>
                  <a:gd name="csX159" fmla="*/ 664974 w 861656"/>
                  <a:gd name="csY159" fmla="*/ 139206 h 858661"/>
                  <a:gd name="csX160" fmla="*/ 664974 w 861656"/>
                  <a:gd name="csY160" fmla="*/ 139244 h 858661"/>
                  <a:gd name="csX161" fmla="*/ 654147 w 861656"/>
                  <a:gd name="csY161" fmla="*/ 129719 h 858661"/>
                  <a:gd name="csX162" fmla="*/ 663672 w 861656"/>
                  <a:gd name="csY162" fmla="*/ 118929 h 858661"/>
                  <a:gd name="csX163" fmla="*/ 689866 w 861656"/>
                  <a:gd name="csY163" fmla="*/ 117254 h 858661"/>
                  <a:gd name="csX164" fmla="*/ 443073 w 861656"/>
                  <a:gd name="csY164" fmla="*/ 30153 h 858661"/>
                  <a:gd name="csX165" fmla="*/ 383206 w 861656"/>
                  <a:gd name="csY165" fmla="*/ 34692 h 858661"/>
                  <a:gd name="csX166" fmla="*/ 334316 w 861656"/>
                  <a:gd name="csY166" fmla="*/ 45408 h 858661"/>
                  <a:gd name="csX167" fmla="*/ 334986 w 861656"/>
                  <a:gd name="csY167" fmla="*/ 53854 h 858661"/>
                  <a:gd name="csX168" fmla="*/ 291640 w 861656"/>
                  <a:gd name="csY168" fmla="*/ 106762 h 858661"/>
                  <a:gd name="csX169" fmla="*/ 231290 w 861656"/>
                  <a:gd name="csY169" fmla="*/ 74578 h 858661"/>
                  <a:gd name="csX170" fmla="*/ 251084 w 861656"/>
                  <a:gd name="csY170" fmla="*/ 9094 h 858661"/>
                  <a:gd name="csX171" fmla="*/ 319173 w 861656"/>
                  <a:gd name="csY171" fmla="*/ 15754 h 858661"/>
                  <a:gd name="csX172" fmla="*/ 327358 w 861656"/>
                  <a:gd name="csY172" fmla="*/ 26284 h 858661"/>
                  <a:gd name="csX173" fmla="*/ 380192 w 861656"/>
                  <a:gd name="csY173" fmla="*/ 14601 h 858661"/>
                  <a:gd name="csX174" fmla="*/ 443073 w 861656"/>
                  <a:gd name="csY174" fmla="*/ 9838 h 858661"/>
                  <a:gd name="csX175" fmla="*/ 703629 w 861656"/>
                  <a:gd name="csY175" fmla="*/ 102297 h 858661"/>
                  <a:gd name="csX176" fmla="*/ 97637 w 861656"/>
                  <a:gd name="csY176" fmla="*/ 157772 h 858661"/>
                  <a:gd name="csX177" fmla="*/ 87442 w 861656"/>
                  <a:gd name="csY177" fmla="*/ 147615 h 858661"/>
                  <a:gd name="csX178" fmla="*/ 97637 w 861656"/>
                  <a:gd name="csY178" fmla="*/ 137420 h 858661"/>
                  <a:gd name="csX179" fmla="*/ 148759 w 861656"/>
                  <a:gd name="csY179" fmla="*/ 137420 h 858661"/>
                  <a:gd name="csX180" fmla="*/ 158954 w 861656"/>
                  <a:gd name="csY180" fmla="*/ 147615 h 858661"/>
                  <a:gd name="csX181" fmla="*/ 158954 w 861656"/>
                  <a:gd name="csY181" fmla="*/ 198737 h 858661"/>
                  <a:gd name="csX182" fmla="*/ 148796 w 861656"/>
                  <a:gd name="csY182" fmla="*/ 208932 h 858661"/>
                  <a:gd name="csX183" fmla="*/ 138602 w 861656"/>
                  <a:gd name="csY183" fmla="*/ 198737 h 858661"/>
                  <a:gd name="csX184" fmla="*/ 138602 w 861656"/>
                  <a:gd name="csY184" fmla="*/ 174627 h 858661"/>
                  <a:gd name="csX185" fmla="*/ 49974 w 861656"/>
                  <a:gd name="csY185" fmla="*/ 423278 h 858661"/>
                  <a:gd name="csX186" fmla="*/ 51165 w 861656"/>
                  <a:gd name="csY186" fmla="*/ 454234 h 858661"/>
                  <a:gd name="csX187" fmla="*/ 53323 w 861656"/>
                  <a:gd name="csY187" fmla="*/ 475330 h 858661"/>
                  <a:gd name="csX188" fmla="*/ 53844 w 861656"/>
                  <a:gd name="csY188" fmla="*/ 475330 h 858661"/>
                  <a:gd name="csX189" fmla="*/ 53881 w 861656"/>
                  <a:gd name="csY189" fmla="*/ 475367 h 858661"/>
                  <a:gd name="csX190" fmla="*/ 106790 w 861656"/>
                  <a:gd name="csY190" fmla="*/ 518713 h 858661"/>
                  <a:gd name="csX191" fmla="*/ 74569 w 861656"/>
                  <a:gd name="csY191" fmla="*/ 579063 h 858661"/>
                  <a:gd name="csX192" fmla="*/ 9121 w 861656"/>
                  <a:gd name="csY192" fmla="*/ 559232 h 858661"/>
                  <a:gd name="csX193" fmla="*/ 15781 w 861656"/>
                  <a:gd name="csY193" fmla="*/ 491180 h 858661"/>
                  <a:gd name="csX194" fmla="*/ 33455 w 861656"/>
                  <a:gd name="csY194" fmla="*/ 479349 h 858661"/>
                  <a:gd name="csX195" fmla="*/ 30925 w 861656"/>
                  <a:gd name="csY195" fmla="*/ 455796 h 858661"/>
                  <a:gd name="csX196" fmla="*/ 29660 w 861656"/>
                  <a:gd name="csY196" fmla="*/ 423277 h 858661"/>
                  <a:gd name="csX197" fmla="*/ 29660 w 861656"/>
                  <a:gd name="csY197" fmla="*/ 423314 h 858661"/>
                  <a:gd name="csX198" fmla="*/ 126139 w 861656"/>
                  <a:gd name="csY198" fmla="*/ 157766 h 858661"/>
                  <a:gd name="csX199" fmla="*/ 77582 w 861656"/>
                  <a:gd name="csY199" fmla="*/ 505511 h 858661"/>
                  <a:gd name="csX200" fmla="*/ 35203 w 861656"/>
                  <a:gd name="csY200" fmla="*/ 501306 h 858661"/>
                  <a:gd name="csX201" fmla="*/ 22813 w 861656"/>
                  <a:gd name="csY201" fmla="*/ 542048 h 858661"/>
                  <a:gd name="csX202" fmla="*/ 60355 w 861656"/>
                  <a:gd name="csY202" fmla="*/ 562140 h 858661"/>
                  <a:gd name="csX203" fmla="*/ 87367 w 861656"/>
                  <a:gd name="csY203" fmla="*/ 529212 h 858661"/>
                  <a:gd name="csX204" fmla="*/ 77582 w 861656"/>
                  <a:gd name="csY204" fmla="*/ 505511 h 858661"/>
                  <a:gd name="csX205" fmla="*/ 691316 w 861656"/>
                  <a:gd name="csY205" fmla="*/ 734597 h 858661"/>
                  <a:gd name="csX206" fmla="*/ 648863 w 861656"/>
                  <a:gd name="csY206" fmla="*/ 730355 h 858661"/>
                  <a:gd name="csX207" fmla="*/ 636435 w 861656"/>
                  <a:gd name="csY207" fmla="*/ 771171 h 858661"/>
                  <a:gd name="csX208" fmla="*/ 674014 w 861656"/>
                  <a:gd name="csY208" fmla="*/ 791301 h 858661"/>
                  <a:gd name="csX209" fmla="*/ 701102 w 861656"/>
                  <a:gd name="csY209" fmla="*/ 758373 h 858661"/>
                  <a:gd name="csX210" fmla="*/ 691317 w 861656"/>
                  <a:gd name="csY210" fmla="*/ 734597 h 858661"/>
                  <a:gd name="csX211" fmla="*/ 831438 w 861656"/>
                  <a:gd name="csY211" fmla="*/ 227095 h 858661"/>
                  <a:gd name="csX212" fmla="*/ 789096 w 861656"/>
                  <a:gd name="csY212" fmla="*/ 222891 h 858661"/>
                  <a:gd name="csX213" fmla="*/ 776706 w 861656"/>
                  <a:gd name="csY213" fmla="*/ 263632 h 858661"/>
                  <a:gd name="csX214" fmla="*/ 814248 w 861656"/>
                  <a:gd name="csY214" fmla="*/ 283724 h 858661"/>
                  <a:gd name="csX215" fmla="*/ 841260 w 861656"/>
                  <a:gd name="csY215" fmla="*/ 250796 h 858661"/>
                  <a:gd name="csX216" fmla="*/ 831438 w 861656"/>
                  <a:gd name="csY216" fmla="*/ 227095 h 858661"/>
                  <a:gd name="csX217" fmla="*/ 304810 w 861656"/>
                  <a:gd name="csY217" fmla="*/ 30156 h 858661"/>
                  <a:gd name="csX218" fmla="*/ 262431 w 861656"/>
                  <a:gd name="csY218" fmla="*/ 25952 h 858661"/>
                  <a:gd name="csX219" fmla="*/ 250078 w 861656"/>
                  <a:gd name="csY219" fmla="*/ 66693 h 858661"/>
                  <a:gd name="csX220" fmla="*/ 287583 w 861656"/>
                  <a:gd name="csY220" fmla="*/ 86785 h 858661"/>
                  <a:gd name="csX221" fmla="*/ 314595 w 861656"/>
                  <a:gd name="csY221" fmla="*/ 53857 h 858661"/>
                  <a:gd name="csX222" fmla="*/ 304810 w 861656"/>
                  <a:gd name="csY222" fmla="*/ 30156 h 858661"/>
                  <a:gd name="csX223" fmla="*/ 296141 w 861656"/>
                  <a:gd name="csY223" fmla="*/ 647348 h 858661"/>
                  <a:gd name="csX224" fmla="*/ 308196 w 861656"/>
                  <a:gd name="csY224" fmla="*/ 647459 h 858661"/>
                  <a:gd name="csX225" fmla="*/ 329441 w 861656"/>
                  <a:gd name="csY225" fmla="*/ 653822 h 858661"/>
                  <a:gd name="csX226" fmla="*/ 344771 w 861656"/>
                  <a:gd name="csY226" fmla="*/ 660779 h 858661"/>
                  <a:gd name="csX227" fmla="*/ 360546 w 861656"/>
                  <a:gd name="csY227" fmla="*/ 666695 h 858661"/>
                  <a:gd name="csX228" fmla="*/ 400060 w 861656"/>
                  <a:gd name="csY228" fmla="*/ 706730 h 858661"/>
                  <a:gd name="csX229" fmla="*/ 401994 w 861656"/>
                  <a:gd name="csY229" fmla="*/ 712683 h 858661"/>
                  <a:gd name="csX230" fmla="*/ 419073 w 861656"/>
                  <a:gd name="csY230" fmla="*/ 725073 h 858661"/>
                  <a:gd name="csX231" fmla="*/ 467070 w 861656"/>
                  <a:gd name="csY231" fmla="*/ 725073 h 858661"/>
                  <a:gd name="csX232" fmla="*/ 477748 w 861656"/>
                  <a:gd name="csY232" fmla="*/ 721724 h 858661"/>
                  <a:gd name="csX233" fmla="*/ 484185 w 861656"/>
                  <a:gd name="csY233" fmla="*/ 712683 h 858661"/>
                  <a:gd name="csX234" fmla="*/ 486194 w 861656"/>
                  <a:gd name="csY234" fmla="*/ 706730 h 858661"/>
                  <a:gd name="csX235" fmla="*/ 525671 w 861656"/>
                  <a:gd name="csY235" fmla="*/ 666695 h 858661"/>
                  <a:gd name="csX236" fmla="*/ 541446 w 861656"/>
                  <a:gd name="csY236" fmla="*/ 660780 h 858661"/>
                  <a:gd name="csX237" fmla="*/ 556850 w 861656"/>
                  <a:gd name="csY237" fmla="*/ 653822 h 858661"/>
                  <a:gd name="csX238" fmla="*/ 556813 w 861656"/>
                  <a:gd name="csY238" fmla="*/ 653822 h 858661"/>
                  <a:gd name="csX239" fmla="*/ 613069 w 861656"/>
                  <a:gd name="csY239" fmla="*/ 654119 h 858661"/>
                  <a:gd name="csX240" fmla="*/ 618688 w 861656"/>
                  <a:gd name="csY240" fmla="*/ 656947 h 858661"/>
                  <a:gd name="csX241" fmla="*/ 618688 w 861656"/>
                  <a:gd name="csY241" fmla="*/ 656984 h 858661"/>
                  <a:gd name="csX242" fmla="*/ 639561 w 861656"/>
                  <a:gd name="csY242" fmla="*/ 653636 h 858661"/>
                  <a:gd name="csX243" fmla="*/ 673419 w 861656"/>
                  <a:gd name="csY243" fmla="*/ 619740 h 858661"/>
                  <a:gd name="csX244" fmla="*/ 676731 w 861656"/>
                  <a:gd name="csY244" fmla="*/ 598830 h 858661"/>
                  <a:gd name="csX245" fmla="*/ 673829 w 861656"/>
                  <a:gd name="csY245" fmla="*/ 593212 h 858661"/>
                  <a:gd name="csX246" fmla="*/ 673866 w 861656"/>
                  <a:gd name="csY246" fmla="*/ 593212 h 858661"/>
                  <a:gd name="csX247" fmla="*/ 673531 w 861656"/>
                  <a:gd name="csY247" fmla="*/ 536955 h 858661"/>
                  <a:gd name="csX248" fmla="*/ 680563 w 861656"/>
                  <a:gd name="csY248" fmla="*/ 521626 h 858661"/>
                  <a:gd name="csX249" fmla="*/ 686516 w 861656"/>
                  <a:gd name="csY249" fmla="*/ 505850 h 858661"/>
                  <a:gd name="csX250" fmla="*/ 726513 w 861656"/>
                  <a:gd name="csY250" fmla="*/ 466337 h 858661"/>
                  <a:gd name="csX251" fmla="*/ 732541 w 861656"/>
                  <a:gd name="csY251" fmla="*/ 464402 h 858661"/>
                  <a:gd name="csX252" fmla="*/ 741545 w 861656"/>
                  <a:gd name="csY252" fmla="*/ 457928 h 858661"/>
                  <a:gd name="csX253" fmla="*/ 744931 w 861656"/>
                  <a:gd name="csY253" fmla="*/ 447287 h 858661"/>
                  <a:gd name="csX254" fmla="*/ 744931 w 861656"/>
                  <a:gd name="csY254" fmla="*/ 399252 h 858661"/>
                  <a:gd name="csX255" fmla="*/ 732504 w 861656"/>
                  <a:gd name="csY255" fmla="*/ 382174 h 858661"/>
                  <a:gd name="csX256" fmla="*/ 726476 w 861656"/>
                  <a:gd name="csY256" fmla="*/ 380165 h 858661"/>
                  <a:gd name="csX257" fmla="*/ 726513 w 861656"/>
                  <a:gd name="csY257" fmla="*/ 380202 h 858661"/>
                  <a:gd name="csX258" fmla="*/ 686479 w 861656"/>
                  <a:gd name="csY258" fmla="*/ 340725 h 858661"/>
                  <a:gd name="csX259" fmla="*/ 680526 w 861656"/>
                  <a:gd name="csY259" fmla="*/ 324987 h 858661"/>
                  <a:gd name="csX260" fmla="*/ 673494 w 861656"/>
                  <a:gd name="csY260" fmla="*/ 309583 h 858661"/>
                  <a:gd name="csX261" fmla="*/ 673828 w 861656"/>
                  <a:gd name="csY261" fmla="*/ 253364 h 858661"/>
                  <a:gd name="csX262" fmla="*/ 676731 w 861656"/>
                  <a:gd name="csY262" fmla="*/ 247746 h 858661"/>
                  <a:gd name="csX263" fmla="*/ 676693 w 861656"/>
                  <a:gd name="csY263" fmla="*/ 247746 h 858661"/>
                  <a:gd name="csX264" fmla="*/ 673382 w 861656"/>
                  <a:gd name="csY264" fmla="*/ 226873 h 858661"/>
                  <a:gd name="csX265" fmla="*/ 639449 w 861656"/>
                  <a:gd name="csY265" fmla="*/ 192940 h 858661"/>
                  <a:gd name="csX266" fmla="*/ 639449 w 861656"/>
                  <a:gd name="csY266" fmla="*/ 192903 h 858661"/>
                  <a:gd name="csX267" fmla="*/ 629589 w 861656"/>
                  <a:gd name="csY267" fmla="*/ 187731 h 858661"/>
                  <a:gd name="csX268" fmla="*/ 618538 w 861656"/>
                  <a:gd name="csY268" fmla="*/ 189591 h 858661"/>
                  <a:gd name="csX269" fmla="*/ 612920 w 861656"/>
                  <a:gd name="csY269" fmla="*/ 192493 h 858661"/>
                  <a:gd name="csX270" fmla="*/ 556663 w 861656"/>
                  <a:gd name="csY270" fmla="*/ 192791 h 858661"/>
                  <a:gd name="csX271" fmla="*/ 541259 w 861656"/>
                  <a:gd name="csY271" fmla="*/ 185759 h 858661"/>
                  <a:gd name="csX272" fmla="*/ 525484 w 861656"/>
                  <a:gd name="csY272" fmla="*/ 179843 h 858661"/>
                  <a:gd name="csX273" fmla="*/ 525521 w 861656"/>
                  <a:gd name="csY273" fmla="*/ 179843 h 858661"/>
                  <a:gd name="csX274" fmla="*/ 486045 w 861656"/>
                  <a:gd name="csY274" fmla="*/ 139846 h 858661"/>
                  <a:gd name="csX275" fmla="*/ 484036 w 861656"/>
                  <a:gd name="csY275" fmla="*/ 133818 h 858661"/>
                  <a:gd name="csX276" fmla="*/ 477599 w 861656"/>
                  <a:gd name="csY276" fmla="*/ 124814 h 858661"/>
                  <a:gd name="csX277" fmla="*/ 466920 w 861656"/>
                  <a:gd name="csY277" fmla="*/ 121428 h 858661"/>
                  <a:gd name="csX278" fmla="*/ 419072 w 861656"/>
                  <a:gd name="csY278" fmla="*/ 121428 h 858661"/>
                  <a:gd name="csX279" fmla="*/ 401957 w 861656"/>
                  <a:gd name="csY279" fmla="*/ 133855 h 858661"/>
                  <a:gd name="csX280" fmla="*/ 400022 w 861656"/>
                  <a:gd name="csY280" fmla="*/ 139883 h 858661"/>
                  <a:gd name="csX281" fmla="*/ 400059 w 861656"/>
                  <a:gd name="csY281" fmla="*/ 139846 h 858661"/>
                  <a:gd name="csX282" fmla="*/ 360546 w 861656"/>
                  <a:gd name="csY282" fmla="*/ 179843 h 858661"/>
                  <a:gd name="csX283" fmla="*/ 344771 w 861656"/>
                  <a:gd name="csY283" fmla="*/ 185796 h 858661"/>
                  <a:gd name="csX284" fmla="*/ 329441 w 861656"/>
                  <a:gd name="csY284" fmla="*/ 192717 h 858661"/>
                  <a:gd name="csX285" fmla="*/ 329404 w 861656"/>
                  <a:gd name="csY285" fmla="*/ 192754 h 858661"/>
                  <a:gd name="csX286" fmla="*/ 273109 w 861656"/>
                  <a:gd name="csY286" fmla="*/ 192456 h 858661"/>
                  <a:gd name="csX287" fmla="*/ 267491 w 861656"/>
                  <a:gd name="csY287" fmla="*/ 189554 h 858661"/>
                  <a:gd name="csX288" fmla="*/ 256553 w 861656"/>
                  <a:gd name="csY288" fmla="*/ 187694 h 858661"/>
                  <a:gd name="csX289" fmla="*/ 246618 w 861656"/>
                  <a:gd name="csY289" fmla="*/ 192866 h 858661"/>
                  <a:gd name="csX290" fmla="*/ 212685 w 861656"/>
                  <a:gd name="csY290" fmla="*/ 226798 h 858661"/>
                  <a:gd name="csX291" fmla="*/ 212685 w 861656"/>
                  <a:gd name="csY291" fmla="*/ 226836 h 858661"/>
                  <a:gd name="csX292" fmla="*/ 209411 w 861656"/>
                  <a:gd name="csY292" fmla="*/ 247672 h 858661"/>
                  <a:gd name="csX293" fmla="*/ 212239 w 861656"/>
                  <a:gd name="csY293" fmla="*/ 253290 h 858661"/>
                  <a:gd name="csX294" fmla="*/ 212239 w 861656"/>
                  <a:gd name="csY294" fmla="*/ 253327 h 858661"/>
                  <a:gd name="csX295" fmla="*/ 212574 w 861656"/>
                  <a:gd name="csY295" fmla="*/ 309546 h 858661"/>
                  <a:gd name="csX296" fmla="*/ 205541 w 861656"/>
                  <a:gd name="csY296" fmla="*/ 324950 h 858661"/>
                  <a:gd name="csX297" fmla="*/ 199626 w 861656"/>
                  <a:gd name="csY297" fmla="*/ 340688 h 858661"/>
                  <a:gd name="csX298" fmla="*/ 199663 w 861656"/>
                  <a:gd name="csY298" fmla="*/ 340688 h 858661"/>
                  <a:gd name="csX299" fmla="*/ 159554 w 861656"/>
                  <a:gd name="csY299" fmla="*/ 380202 h 858661"/>
                  <a:gd name="csX300" fmla="*/ 153601 w 861656"/>
                  <a:gd name="csY300" fmla="*/ 382211 h 858661"/>
                  <a:gd name="csX301" fmla="*/ 144522 w 861656"/>
                  <a:gd name="csY301" fmla="*/ 388648 h 858661"/>
                  <a:gd name="csX302" fmla="*/ 141211 w 861656"/>
                  <a:gd name="csY302" fmla="*/ 399252 h 858661"/>
                  <a:gd name="csX303" fmla="*/ 141211 w 861656"/>
                  <a:gd name="csY303" fmla="*/ 447287 h 858661"/>
                  <a:gd name="csX304" fmla="*/ 144522 w 861656"/>
                  <a:gd name="csY304" fmla="*/ 457928 h 858661"/>
                  <a:gd name="csX305" fmla="*/ 153601 w 861656"/>
                  <a:gd name="csY305" fmla="*/ 464402 h 858661"/>
                  <a:gd name="csX306" fmla="*/ 159554 w 861656"/>
                  <a:gd name="csY306" fmla="*/ 466337 h 858661"/>
                  <a:gd name="csX307" fmla="*/ 199663 w 861656"/>
                  <a:gd name="csY307" fmla="*/ 505850 h 858661"/>
                  <a:gd name="csX308" fmla="*/ 205579 w 861656"/>
                  <a:gd name="csY308" fmla="*/ 521626 h 858661"/>
                  <a:gd name="csX309" fmla="*/ 212611 w 861656"/>
                  <a:gd name="csY309" fmla="*/ 536955 h 858661"/>
                  <a:gd name="csX310" fmla="*/ 212574 w 861656"/>
                  <a:gd name="csY310" fmla="*/ 536955 h 858661"/>
                  <a:gd name="csX311" fmla="*/ 218973 w 861656"/>
                  <a:gd name="csY311" fmla="*/ 559280 h 858661"/>
                  <a:gd name="csX312" fmla="*/ 218824 w 861656"/>
                  <a:gd name="csY312" fmla="*/ 571781 h 858661"/>
                  <a:gd name="csX313" fmla="*/ 226080 w 861656"/>
                  <a:gd name="csY313" fmla="*/ 574274 h 858661"/>
                  <a:gd name="csX314" fmla="*/ 290374 w 861656"/>
                  <a:gd name="csY314" fmla="*/ 509981 h 858661"/>
                  <a:gd name="csX315" fmla="*/ 281518 w 861656"/>
                  <a:gd name="csY315" fmla="*/ 355161 h 858661"/>
                  <a:gd name="csX316" fmla="*/ 398942 w 861656"/>
                  <a:gd name="csY316" fmla="*/ 253882 h 858661"/>
                  <a:gd name="csX317" fmla="*/ 550780 w 861656"/>
                  <a:gd name="csY317" fmla="*/ 285433 h 858661"/>
                  <a:gd name="csX318" fmla="*/ 618199 w 861656"/>
                  <a:gd name="csY318" fmla="*/ 425108 h 858661"/>
                  <a:gd name="csX319" fmla="*/ 548362 w 861656"/>
                  <a:gd name="csY319" fmla="*/ 563592 h 858661"/>
                  <a:gd name="csX320" fmla="*/ 396000 w 861656"/>
                  <a:gd name="csY320" fmla="*/ 592502 h 858661"/>
                  <a:gd name="csX321" fmla="*/ 359388 w 861656"/>
                  <a:gd name="csY321" fmla="*/ 577694 h 858661"/>
                  <a:gd name="csX322" fmla="*/ 294425 w 861656"/>
                  <a:gd name="csY322" fmla="*/ 642583 h 858661"/>
                  <a:gd name="csX323" fmla="*/ 296099 w 861656"/>
                  <a:gd name="csY323" fmla="*/ 647345 h 858661"/>
                  <a:gd name="csX324" fmla="*/ 402773 w 861656"/>
                  <a:gd name="csY324" fmla="*/ 534238 h 858661"/>
                  <a:gd name="csX325" fmla="*/ 374421 w 861656"/>
                  <a:gd name="csY325" fmla="*/ 562590 h 858661"/>
                  <a:gd name="csX326" fmla="*/ 401396 w 861656"/>
                  <a:gd name="csY326" fmla="*/ 572934 h 858661"/>
                  <a:gd name="csX327" fmla="*/ 535746 w 861656"/>
                  <a:gd name="csY327" fmla="*/ 548005 h 858661"/>
                  <a:gd name="csX328" fmla="*/ 598402 w 861656"/>
                  <a:gd name="csY328" fmla="*/ 426599 h 858661"/>
                  <a:gd name="csX329" fmla="*/ 540955 w 861656"/>
                  <a:gd name="csY329" fmla="*/ 302622 h 858661"/>
                  <a:gd name="csX330" fmla="*/ 407796 w 861656"/>
                  <a:gd name="csY330" fmla="*/ 272001 h 858661"/>
                  <a:gd name="csX331" fmla="*/ 301944 w 861656"/>
                  <a:gd name="csY331" fmla="*/ 358432 h 858661"/>
                  <a:gd name="csX332" fmla="*/ 305330 w 861656"/>
                  <a:gd name="csY332" fmla="*/ 495059 h 858661"/>
                  <a:gd name="csX333" fmla="*/ 334463 w 861656"/>
                  <a:gd name="csY333" fmla="*/ 465926 h 858661"/>
                  <a:gd name="csX334" fmla="*/ 363857 w 861656"/>
                  <a:gd name="csY334" fmla="*/ 338824 h 858661"/>
                  <a:gd name="csX335" fmla="*/ 492444 w 861656"/>
                  <a:gd name="csY335" fmla="*/ 317133 h 858661"/>
                  <a:gd name="csX336" fmla="*/ 497616 w 861656"/>
                  <a:gd name="csY336" fmla="*/ 330565 h 858661"/>
                  <a:gd name="csX337" fmla="*/ 495495 w 861656"/>
                  <a:gd name="csY337" fmla="*/ 333579 h 858661"/>
                  <a:gd name="csX338" fmla="*/ 495532 w 861656"/>
                  <a:gd name="csY338" fmla="*/ 333579 h 858661"/>
                  <a:gd name="csX339" fmla="*/ 444819 w 861656"/>
                  <a:gd name="csY339" fmla="*/ 384255 h 858661"/>
                  <a:gd name="csX340" fmla="*/ 484370 w 861656"/>
                  <a:gd name="csY340" fmla="*/ 423843 h 858661"/>
                  <a:gd name="csX341" fmla="*/ 535083 w 861656"/>
                  <a:gd name="csY341" fmla="*/ 373167 h 858661"/>
                  <a:gd name="csX342" fmla="*/ 549445 w 861656"/>
                  <a:gd name="csY342" fmla="*/ 373167 h 858661"/>
                  <a:gd name="csX343" fmla="*/ 551863 w 861656"/>
                  <a:gd name="csY343" fmla="*/ 376999 h 858661"/>
                  <a:gd name="csX344" fmla="*/ 529614 w 861656"/>
                  <a:gd name="csY344" fmla="*/ 505215 h 858661"/>
                  <a:gd name="csX345" fmla="*/ 402779 w 861656"/>
                  <a:gd name="csY345" fmla="*/ 534237 h 858661"/>
                  <a:gd name="csX346" fmla="*/ 275262 w 861656"/>
                  <a:gd name="csY346" fmla="*/ 632984 h 858661"/>
                  <a:gd name="csX347" fmla="*/ 393172 w 861656"/>
                  <a:gd name="csY347" fmla="*/ 515074 h 858661"/>
                  <a:gd name="csX348" fmla="*/ 393209 w 861656"/>
                  <a:gd name="csY348" fmla="*/ 515074 h 858661"/>
                  <a:gd name="csX349" fmla="*/ 404520 w 861656"/>
                  <a:gd name="csY349" fmla="*/ 513027 h 858661"/>
                  <a:gd name="csX350" fmla="*/ 513019 w 861656"/>
                  <a:gd name="csY350" fmla="*/ 493084 h 858661"/>
                  <a:gd name="csX351" fmla="*/ 538060 w 861656"/>
                  <a:gd name="csY351" fmla="*/ 398876 h 858661"/>
                  <a:gd name="csX352" fmla="*/ 491514 w 861656"/>
                  <a:gd name="csY352" fmla="*/ 445422 h 858661"/>
                  <a:gd name="csX353" fmla="*/ 491551 w 861656"/>
                  <a:gd name="csY353" fmla="*/ 445422 h 858661"/>
                  <a:gd name="csX354" fmla="*/ 484370 w 861656"/>
                  <a:gd name="csY354" fmla="*/ 448436 h 858661"/>
                  <a:gd name="csX355" fmla="*/ 477152 w 861656"/>
                  <a:gd name="csY355" fmla="*/ 445422 h 858661"/>
                  <a:gd name="csX356" fmla="*/ 423201 w 861656"/>
                  <a:gd name="csY356" fmla="*/ 391471 h 858661"/>
                  <a:gd name="csX357" fmla="*/ 420225 w 861656"/>
                  <a:gd name="csY357" fmla="*/ 384290 h 858661"/>
                  <a:gd name="csX358" fmla="*/ 423201 w 861656"/>
                  <a:gd name="csY358" fmla="*/ 377109 h 858661"/>
                  <a:gd name="csX359" fmla="*/ 469747 w 861656"/>
                  <a:gd name="csY359" fmla="*/ 330564 h 858661"/>
                  <a:gd name="csX360" fmla="*/ 375651 w 861656"/>
                  <a:gd name="csY360" fmla="*/ 355641 h 858661"/>
                  <a:gd name="csX361" fmla="*/ 348787 w 861656"/>
                  <a:gd name="csY361" fmla="*/ 406689 h 858661"/>
                  <a:gd name="csX362" fmla="*/ 355299 w 861656"/>
                  <a:gd name="csY362" fmla="*/ 463467 h 858661"/>
                  <a:gd name="csX363" fmla="*/ 353587 w 861656"/>
                  <a:gd name="csY363" fmla="*/ 475485 h 858661"/>
                  <a:gd name="csX364" fmla="*/ 235715 w 861656"/>
                  <a:gd name="csY364" fmla="*/ 593395 h 858661"/>
                  <a:gd name="csX365" fmla="*/ 224367 w 861656"/>
                  <a:gd name="csY365" fmla="*/ 595478 h 858661"/>
                  <a:gd name="csX366" fmla="*/ 121411 w 861656"/>
                  <a:gd name="csY366" fmla="*/ 610212 h 858661"/>
                  <a:gd name="csX367" fmla="*/ 90752 w 861656"/>
                  <a:gd name="csY367" fmla="*/ 709634 h 858661"/>
                  <a:gd name="csX368" fmla="*/ 137298 w 861656"/>
                  <a:gd name="csY368" fmla="*/ 663088 h 858661"/>
                  <a:gd name="csX369" fmla="*/ 144479 w 861656"/>
                  <a:gd name="csY369" fmla="*/ 660075 h 858661"/>
                  <a:gd name="csX370" fmla="*/ 151660 w 861656"/>
                  <a:gd name="csY370" fmla="*/ 663088 h 858661"/>
                  <a:gd name="csX371" fmla="*/ 205611 w 861656"/>
                  <a:gd name="csY371" fmla="*/ 717039 h 858661"/>
                  <a:gd name="csX372" fmla="*/ 208587 w 861656"/>
                  <a:gd name="csY372" fmla="*/ 724220 h 858661"/>
                  <a:gd name="csX373" fmla="*/ 205611 w 861656"/>
                  <a:gd name="csY373" fmla="*/ 731401 h 858661"/>
                  <a:gd name="csX374" fmla="*/ 159065 w 861656"/>
                  <a:gd name="csY374" fmla="*/ 777947 h 858661"/>
                  <a:gd name="csX375" fmla="*/ 258182 w 861656"/>
                  <a:gd name="csY375" fmla="*/ 747586 h 858661"/>
                  <a:gd name="csX376" fmla="*/ 273549 w 861656"/>
                  <a:gd name="csY376" fmla="*/ 645040 h 858661"/>
                  <a:gd name="csX377" fmla="*/ 275260 w 861656"/>
                  <a:gd name="csY377" fmla="*/ 633022 h 8586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  <a:cxn ang="0">
                    <a:pos x="csX332" y="csY332"/>
                  </a:cxn>
                  <a:cxn ang="0">
                    <a:pos x="csX333" y="csY333"/>
                  </a:cxn>
                  <a:cxn ang="0">
                    <a:pos x="csX334" y="csY334"/>
                  </a:cxn>
                  <a:cxn ang="0">
                    <a:pos x="csX335" y="csY335"/>
                  </a:cxn>
                  <a:cxn ang="0">
                    <a:pos x="csX336" y="csY336"/>
                  </a:cxn>
                  <a:cxn ang="0">
                    <a:pos x="csX337" y="csY337"/>
                  </a:cxn>
                  <a:cxn ang="0">
                    <a:pos x="csX338" y="csY338"/>
                  </a:cxn>
                  <a:cxn ang="0">
                    <a:pos x="csX339" y="csY339"/>
                  </a:cxn>
                  <a:cxn ang="0">
                    <a:pos x="csX340" y="csY340"/>
                  </a:cxn>
                  <a:cxn ang="0">
                    <a:pos x="csX341" y="csY341"/>
                  </a:cxn>
                  <a:cxn ang="0">
                    <a:pos x="csX342" y="csY342"/>
                  </a:cxn>
                  <a:cxn ang="0">
                    <a:pos x="csX343" y="csY343"/>
                  </a:cxn>
                  <a:cxn ang="0">
                    <a:pos x="csX344" y="csY344"/>
                  </a:cxn>
                  <a:cxn ang="0">
                    <a:pos x="csX345" y="csY345"/>
                  </a:cxn>
                  <a:cxn ang="0">
                    <a:pos x="csX346" y="csY346"/>
                  </a:cxn>
                  <a:cxn ang="0">
                    <a:pos x="csX347" y="csY347"/>
                  </a:cxn>
                  <a:cxn ang="0">
                    <a:pos x="csX348" y="csY348"/>
                  </a:cxn>
                  <a:cxn ang="0">
                    <a:pos x="csX349" y="csY349"/>
                  </a:cxn>
                  <a:cxn ang="0">
                    <a:pos x="csX350" y="csY350"/>
                  </a:cxn>
                  <a:cxn ang="0">
                    <a:pos x="csX351" y="csY351"/>
                  </a:cxn>
                  <a:cxn ang="0">
                    <a:pos x="csX352" y="csY352"/>
                  </a:cxn>
                  <a:cxn ang="0">
                    <a:pos x="csX353" y="csY353"/>
                  </a:cxn>
                  <a:cxn ang="0">
                    <a:pos x="csX354" y="csY354"/>
                  </a:cxn>
                  <a:cxn ang="0">
                    <a:pos x="csX355" y="csY355"/>
                  </a:cxn>
                  <a:cxn ang="0">
                    <a:pos x="csX356" y="csY356"/>
                  </a:cxn>
                  <a:cxn ang="0">
                    <a:pos x="csX357" y="csY357"/>
                  </a:cxn>
                  <a:cxn ang="0">
                    <a:pos x="csX358" y="csY358"/>
                  </a:cxn>
                  <a:cxn ang="0">
                    <a:pos x="csX359" y="csY359"/>
                  </a:cxn>
                  <a:cxn ang="0">
                    <a:pos x="csX360" y="csY360"/>
                  </a:cxn>
                  <a:cxn ang="0">
                    <a:pos x="csX361" y="csY361"/>
                  </a:cxn>
                  <a:cxn ang="0">
                    <a:pos x="csX362" y="csY362"/>
                  </a:cxn>
                  <a:cxn ang="0">
                    <a:pos x="csX363" y="csY363"/>
                  </a:cxn>
                  <a:cxn ang="0">
                    <a:pos x="csX364" y="csY364"/>
                  </a:cxn>
                  <a:cxn ang="0">
                    <a:pos x="csX365" y="csY365"/>
                  </a:cxn>
                  <a:cxn ang="0">
                    <a:pos x="csX366" y="csY366"/>
                  </a:cxn>
                  <a:cxn ang="0">
                    <a:pos x="csX367" y="csY367"/>
                  </a:cxn>
                  <a:cxn ang="0">
                    <a:pos x="csX368" y="csY368"/>
                  </a:cxn>
                  <a:cxn ang="0">
                    <a:pos x="csX369" y="csY369"/>
                  </a:cxn>
                  <a:cxn ang="0">
                    <a:pos x="csX370" y="csY370"/>
                  </a:cxn>
                  <a:cxn ang="0">
                    <a:pos x="csX371" y="csY371"/>
                  </a:cxn>
                  <a:cxn ang="0">
                    <a:pos x="csX372" y="csY372"/>
                  </a:cxn>
                  <a:cxn ang="0">
                    <a:pos x="csX373" y="csY373"/>
                  </a:cxn>
                  <a:cxn ang="0">
                    <a:pos x="csX374" y="csY374"/>
                  </a:cxn>
                  <a:cxn ang="0">
                    <a:pos x="csX375" y="csY375"/>
                  </a:cxn>
                  <a:cxn ang="0">
                    <a:pos x="csX376" y="csY376"/>
                  </a:cxn>
                  <a:cxn ang="0">
                    <a:pos x="csX377" y="csY377"/>
                  </a:cxn>
                </a:cxnLst>
                <a:rect l="l" t="t" r="r" b="b"/>
                <a:pathLst>
                  <a:path w="861656" h="858661">
                    <a:moveTo>
                      <a:pt x="198887" y="567534"/>
                    </a:moveTo>
                    <a:cubicBezTo>
                      <a:pt x="199036" y="565413"/>
                      <a:pt x="198999" y="563255"/>
                      <a:pt x="198813" y="561097"/>
                    </a:cubicBezTo>
                    <a:cubicBezTo>
                      <a:pt x="198292" y="555814"/>
                      <a:pt x="196767" y="550679"/>
                      <a:pt x="194385" y="545954"/>
                    </a:cubicBezTo>
                    <a:cubicBezTo>
                      <a:pt x="191706" y="540485"/>
                      <a:pt x="189214" y="534941"/>
                      <a:pt x="186870" y="529397"/>
                    </a:cubicBezTo>
                    <a:cubicBezTo>
                      <a:pt x="184563" y="523816"/>
                      <a:pt x="182405" y="518086"/>
                      <a:pt x="180470" y="512356"/>
                    </a:cubicBezTo>
                    <a:cubicBezTo>
                      <a:pt x="178386" y="506105"/>
                      <a:pt x="174889" y="500375"/>
                      <a:pt x="170238" y="495687"/>
                    </a:cubicBezTo>
                    <a:cubicBezTo>
                      <a:pt x="165476" y="491073"/>
                      <a:pt x="159708" y="487650"/>
                      <a:pt x="153421" y="485641"/>
                    </a:cubicBezTo>
                    <a:lnTo>
                      <a:pt x="147393" y="483632"/>
                    </a:lnTo>
                    <a:lnTo>
                      <a:pt x="147393" y="483669"/>
                    </a:lnTo>
                    <a:cubicBezTo>
                      <a:pt x="131543" y="478646"/>
                      <a:pt x="120790" y="463875"/>
                      <a:pt x="120902" y="447243"/>
                    </a:cubicBezTo>
                    <a:lnTo>
                      <a:pt x="120902" y="399246"/>
                    </a:lnTo>
                    <a:cubicBezTo>
                      <a:pt x="120791" y="382614"/>
                      <a:pt x="131544" y="367843"/>
                      <a:pt x="147393" y="362820"/>
                    </a:cubicBezTo>
                    <a:lnTo>
                      <a:pt x="153421" y="360811"/>
                    </a:lnTo>
                    <a:cubicBezTo>
                      <a:pt x="166295" y="356942"/>
                      <a:pt x="176415" y="346970"/>
                      <a:pt x="180470" y="334134"/>
                    </a:cubicBezTo>
                    <a:cubicBezTo>
                      <a:pt x="182479" y="328366"/>
                      <a:pt x="184600" y="322674"/>
                      <a:pt x="186907" y="317092"/>
                    </a:cubicBezTo>
                    <a:cubicBezTo>
                      <a:pt x="189214" y="311511"/>
                      <a:pt x="191706" y="305967"/>
                      <a:pt x="194422" y="300498"/>
                    </a:cubicBezTo>
                    <a:lnTo>
                      <a:pt x="194422" y="300535"/>
                    </a:lnTo>
                    <a:cubicBezTo>
                      <a:pt x="197436" y="294619"/>
                      <a:pt x="199036" y="288108"/>
                      <a:pt x="199036" y="281485"/>
                    </a:cubicBezTo>
                    <a:cubicBezTo>
                      <a:pt x="198925" y="274862"/>
                      <a:pt x="197250" y="268388"/>
                      <a:pt x="194162" y="262547"/>
                    </a:cubicBezTo>
                    <a:lnTo>
                      <a:pt x="191334" y="256928"/>
                    </a:lnTo>
                    <a:lnTo>
                      <a:pt x="191334" y="256891"/>
                    </a:lnTo>
                    <a:cubicBezTo>
                      <a:pt x="183670" y="242120"/>
                      <a:pt x="186535" y="224075"/>
                      <a:pt x="198366" y="212391"/>
                    </a:cubicBezTo>
                    <a:lnTo>
                      <a:pt x="232262" y="178496"/>
                    </a:lnTo>
                    <a:cubicBezTo>
                      <a:pt x="243983" y="166738"/>
                      <a:pt x="261991" y="163873"/>
                      <a:pt x="276762" y="171464"/>
                    </a:cubicBezTo>
                    <a:lnTo>
                      <a:pt x="282380" y="174328"/>
                    </a:lnTo>
                    <a:lnTo>
                      <a:pt x="282380" y="174366"/>
                    </a:lnTo>
                    <a:cubicBezTo>
                      <a:pt x="294249" y="180691"/>
                      <a:pt x="308500" y="180765"/>
                      <a:pt x="320480" y="174589"/>
                    </a:cubicBezTo>
                    <a:cubicBezTo>
                      <a:pt x="325950" y="171836"/>
                      <a:pt x="331493" y="169343"/>
                      <a:pt x="337000" y="167036"/>
                    </a:cubicBezTo>
                    <a:cubicBezTo>
                      <a:pt x="342507" y="164729"/>
                      <a:pt x="348237" y="162608"/>
                      <a:pt x="354041" y="160636"/>
                    </a:cubicBezTo>
                    <a:cubicBezTo>
                      <a:pt x="366841" y="156543"/>
                      <a:pt x="376849" y="146423"/>
                      <a:pt x="380793" y="133587"/>
                    </a:cubicBezTo>
                    <a:lnTo>
                      <a:pt x="382728" y="127634"/>
                    </a:lnTo>
                    <a:cubicBezTo>
                      <a:pt x="387751" y="111783"/>
                      <a:pt x="402522" y="101031"/>
                      <a:pt x="419154" y="101143"/>
                    </a:cubicBezTo>
                    <a:lnTo>
                      <a:pt x="467151" y="101143"/>
                    </a:lnTo>
                    <a:cubicBezTo>
                      <a:pt x="483783" y="100994"/>
                      <a:pt x="498554" y="111747"/>
                      <a:pt x="503577" y="127634"/>
                    </a:cubicBezTo>
                    <a:lnTo>
                      <a:pt x="505511" y="133587"/>
                    </a:lnTo>
                    <a:cubicBezTo>
                      <a:pt x="507483" y="139912"/>
                      <a:pt x="510906" y="145679"/>
                      <a:pt x="515520" y="150404"/>
                    </a:cubicBezTo>
                    <a:cubicBezTo>
                      <a:pt x="520208" y="155055"/>
                      <a:pt x="525939" y="158590"/>
                      <a:pt x="532226" y="160636"/>
                    </a:cubicBezTo>
                    <a:cubicBezTo>
                      <a:pt x="537993" y="162645"/>
                      <a:pt x="543648" y="164729"/>
                      <a:pt x="549267" y="167036"/>
                    </a:cubicBezTo>
                    <a:cubicBezTo>
                      <a:pt x="554885" y="169343"/>
                      <a:pt x="560392" y="171836"/>
                      <a:pt x="565862" y="174589"/>
                    </a:cubicBezTo>
                    <a:cubicBezTo>
                      <a:pt x="577805" y="180765"/>
                      <a:pt x="592018" y="180691"/>
                      <a:pt x="603887" y="174366"/>
                    </a:cubicBezTo>
                    <a:lnTo>
                      <a:pt x="609506" y="171501"/>
                    </a:lnTo>
                    <a:lnTo>
                      <a:pt x="609506" y="171464"/>
                    </a:lnTo>
                    <a:cubicBezTo>
                      <a:pt x="624277" y="163873"/>
                      <a:pt x="642285" y="166701"/>
                      <a:pt x="653968" y="178496"/>
                    </a:cubicBezTo>
                    <a:lnTo>
                      <a:pt x="687901" y="212428"/>
                    </a:lnTo>
                    <a:lnTo>
                      <a:pt x="687938" y="212428"/>
                    </a:lnTo>
                    <a:cubicBezTo>
                      <a:pt x="699733" y="224149"/>
                      <a:pt x="702561" y="242157"/>
                      <a:pt x="694933" y="256965"/>
                    </a:cubicBezTo>
                    <a:lnTo>
                      <a:pt x="692031" y="262584"/>
                    </a:lnTo>
                    <a:lnTo>
                      <a:pt x="692068" y="262584"/>
                    </a:lnTo>
                    <a:cubicBezTo>
                      <a:pt x="688980" y="268425"/>
                      <a:pt x="687343" y="274900"/>
                      <a:pt x="687231" y="281522"/>
                    </a:cubicBezTo>
                    <a:cubicBezTo>
                      <a:pt x="687269" y="288145"/>
                      <a:pt x="688831" y="294656"/>
                      <a:pt x="691808" y="300572"/>
                    </a:cubicBezTo>
                    <a:cubicBezTo>
                      <a:pt x="694524" y="306042"/>
                      <a:pt x="697054" y="311585"/>
                      <a:pt x="699361" y="317167"/>
                    </a:cubicBezTo>
                    <a:cubicBezTo>
                      <a:pt x="701668" y="322748"/>
                      <a:pt x="703789" y="328403"/>
                      <a:pt x="705761" y="334208"/>
                    </a:cubicBezTo>
                    <a:cubicBezTo>
                      <a:pt x="707844" y="340459"/>
                      <a:pt x="711304" y="346151"/>
                      <a:pt x="715955" y="350877"/>
                    </a:cubicBezTo>
                    <a:cubicBezTo>
                      <a:pt x="720718" y="355490"/>
                      <a:pt x="726485" y="358913"/>
                      <a:pt x="732810" y="360886"/>
                    </a:cubicBezTo>
                    <a:lnTo>
                      <a:pt x="738763" y="362895"/>
                    </a:lnTo>
                    <a:lnTo>
                      <a:pt x="738800" y="362895"/>
                    </a:lnTo>
                    <a:cubicBezTo>
                      <a:pt x="754651" y="367918"/>
                      <a:pt x="765366" y="382689"/>
                      <a:pt x="765291" y="399283"/>
                    </a:cubicBezTo>
                    <a:lnTo>
                      <a:pt x="765291" y="447355"/>
                    </a:lnTo>
                    <a:cubicBezTo>
                      <a:pt x="765365" y="463949"/>
                      <a:pt x="754650" y="478721"/>
                      <a:pt x="738800" y="483743"/>
                    </a:cubicBezTo>
                    <a:lnTo>
                      <a:pt x="732847" y="485752"/>
                    </a:lnTo>
                    <a:lnTo>
                      <a:pt x="732810" y="485752"/>
                    </a:lnTo>
                    <a:cubicBezTo>
                      <a:pt x="719973" y="489622"/>
                      <a:pt x="709815" y="499630"/>
                      <a:pt x="705761" y="512430"/>
                    </a:cubicBezTo>
                    <a:cubicBezTo>
                      <a:pt x="703751" y="518197"/>
                      <a:pt x="701668" y="523927"/>
                      <a:pt x="699361" y="529471"/>
                    </a:cubicBezTo>
                    <a:cubicBezTo>
                      <a:pt x="697054" y="535015"/>
                      <a:pt x="694561" y="540484"/>
                      <a:pt x="691808" y="546028"/>
                    </a:cubicBezTo>
                    <a:cubicBezTo>
                      <a:pt x="688831" y="551944"/>
                      <a:pt x="687269" y="558456"/>
                      <a:pt x="687231" y="565078"/>
                    </a:cubicBezTo>
                    <a:cubicBezTo>
                      <a:pt x="687306" y="571701"/>
                      <a:pt x="688943" y="578250"/>
                      <a:pt x="692031" y="584128"/>
                    </a:cubicBezTo>
                    <a:lnTo>
                      <a:pt x="694933" y="589747"/>
                    </a:lnTo>
                    <a:cubicBezTo>
                      <a:pt x="702524" y="604518"/>
                      <a:pt x="699696" y="622489"/>
                      <a:pt x="687901" y="634209"/>
                    </a:cubicBezTo>
                    <a:lnTo>
                      <a:pt x="653968" y="668142"/>
                    </a:lnTo>
                    <a:cubicBezTo>
                      <a:pt x="642285" y="680011"/>
                      <a:pt x="624240" y="682839"/>
                      <a:pt x="609506" y="675174"/>
                    </a:cubicBezTo>
                    <a:lnTo>
                      <a:pt x="603887" y="672347"/>
                    </a:lnTo>
                    <a:cubicBezTo>
                      <a:pt x="592018" y="665947"/>
                      <a:pt x="577768" y="665872"/>
                      <a:pt x="565862" y="672086"/>
                    </a:cubicBezTo>
                    <a:cubicBezTo>
                      <a:pt x="560392" y="674765"/>
                      <a:pt x="554849" y="677258"/>
                      <a:pt x="549267" y="679602"/>
                    </a:cubicBezTo>
                    <a:cubicBezTo>
                      <a:pt x="543686" y="681909"/>
                      <a:pt x="538031" y="684067"/>
                      <a:pt x="532226" y="686002"/>
                    </a:cubicBezTo>
                    <a:lnTo>
                      <a:pt x="532189" y="686002"/>
                    </a:lnTo>
                    <a:cubicBezTo>
                      <a:pt x="519389" y="690094"/>
                      <a:pt x="509418" y="700215"/>
                      <a:pt x="505474" y="713051"/>
                    </a:cubicBezTo>
                    <a:lnTo>
                      <a:pt x="503539" y="719078"/>
                    </a:lnTo>
                    <a:cubicBezTo>
                      <a:pt x="498554" y="734966"/>
                      <a:pt x="483746" y="745681"/>
                      <a:pt x="467114" y="745532"/>
                    </a:cubicBezTo>
                    <a:lnTo>
                      <a:pt x="419079" y="745532"/>
                    </a:lnTo>
                    <a:cubicBezTo>
                      <a:pt x="402448" y="745644"/>
                      <a:pt x="387676" y="734854"/>
                      <a:pt x="382691" y="719003"/>
                    </a:cubicBezTo>
                    <a:lnTo>
                      <a:pt x="380756" y="712975"/>
                    </a:lnTo>
                    <a:cubicBezTo>
                      <a:pt x="376812" y="700101"/>
                      <a:pt x="366841" y="689981"/>
                      <a:pt x="354004" y="685888"/>
                    </a:cubicBezTo>
                    <a:cubicBezTo>
                      <a:pt x="348237" y="683953"/>
                      <a:pt x="342545" y="681795"/>
                      <a:pt x="336963" y="679489"/>
                    </a:cubicBezTo>
                    <a:cubicBezTo>
                      <a:pt x="331382" y="677182"/>
                      <a:pt x="325950" y="674689"/>
                      <a:pt x="320443" y="671973"/>
                    </a:cubicBezTo>
                    <a:lnTo>
                      <a:pt x="320443" y="672010"/>
                    </a:lnTo>
                    <a:cubicBezTo>
                      <a:pt x="315867" y="669740"/>
                      <a:pt x="310955" y="668252"/>
                      <a:pt x="305895" y="667620"/>
                    </a:cubicBezTo>
                    <a:cubicBezTo>
                      <a:pt x="304221" y="667471"/>
                      <a:pt x="302510" y="667396"/>
                      <a:pt x="300835" y="667433"/>
                    </a:cubicBezTo>
                    <a:cubicBezTo>
                      <a:pt x="306900" y="709849"/>
                      <a:pt x="289450" y="752191"/>
                      <a:pt x="255219" y="777971"/>
                    </a:cubicBezTo>
                    <a:cubicBezTo>
                      <a:pt x="220988" y="803751"/>
                      <a:pt x="175484" y="808890"/>
                      <a:pt x="136376" y="791328"/>
                    </a:cubicBezTo>
                    <a:cubicBezTo>
                      <a:pt x="133920" y="790212"/>
                      <a:pt x="132023" y="788203"/>
                      <a:pt x="131055" y="785673"/>
                    </a:cubicBezTo>
                    <a:cubicBezTo>
                      <a:pt x="130088" y="783180"/>
                      <a:pt x="130199" y="780389"/>
                      <a:pt x="131278" y="777934"/>
                    </a:cubicBezTo>
                    <a:cubicBezTo>
                      <a:pt x="131762" y="776780"/>
                      <a:pt x="132469" y="775775"/>
                      <a:pt x="133362" y="774920"/>
                    </a:cubicBezTo>
                    <a:lnTo>
                      <a:pt x="184001" y="724281"/>
                    </a:lnTo>
                    <a:lnTo>
                      <a:pt x="144487" y="684730"/>
                    </a:lnTo>
                    <a:lnTo>
                      <a:pt x="93811" y="735406"/>
                    </a:lnTo>
                    <a:lnTo>
                      <a:pt x="93774" y="735369"/>
                    </a:lnTo>
                    <a:cubicBezTo>
                      <a:pt x="89793" y="739313"/>
                      <a:pt x="83356" y="739313"/>
                      <a:pt x="79375" y="735369"/>
                    </a:cubicBezTo>
                    <a:cubicBezTo>
                      <a:pt x="78296" y="734290"/>
                      <a:pt x="77478" y="732988"/>
                      <a:pt x="76957" y="731537"/>
                    </a:cubicBezTo>
                    <a:cubicBezTo>
                      <a:pt x="59878" y="692841"/>
                      <a:pt x="64902" y="647970"/>
                      <a:pt x="90128" y="613998"/>
                    </a:cubicBezTo>
                    <a:cubicBezTo>
                      <a:pt x="115354" y="580065"/>
                      <a:pt x="156914" y="562317"/>
                      <a:pt x="198884" y="567527"/>
                    </a:cubicBezTo>
                    <a:close/>
                    <a:moveTo>
                      <a:pt x="331009" y="844654"/>
                    </a:moveTo>
                    <a:cubicBezTo>
                      <a:pt x="333129" y="849863"/>
                      <a:pt x="330637" y="855779"/>
                      <a:pt x="325465" y="857900"/>
                    </a:cubicBezTo>
                    <a:cubicBezTo>
                      <a:pt x="320256" y="860020"/>
                      <a:pt x="314340" y="857565"/>
                      <a:pt x="312219" y="852356"/>
                    </a:cubicBezTo>
                    <a:lnTo>
                      <a:pt x="292685" y="805103"/>
                    </a:lnTo>
                    <a:cubicBezTo>
                      <a:pt x="290602" y="799931"/>
                      <a:pt x="293058" y="794015"/>
                      <a:pt x="298229" y="791858"/>
                    </a:cubicBezTo>
                    <a:lnTo>
                      <a:pt x="345557" y="772361"/>
                    </a:lnTo>
                    <a:cubicBezTo>
                      <a:pt x="350692" y="770426"/>
                      <a:pt x="356458" y="772919"/>
                      <a:pt x="358543" y="778016"/>
                    </a:cubicBezTo>
                    <a:cubicBezTo>
                      <a:pt x="360626" y="783077"/>
                      <a:pt x="358282" y="788881"/>
                      <a:pt x="353259" y="791113"/>
                    </a:cubicBezTo>
                    <a:lnTo>
                      <a:pt x="331084" y="800229"/>
                    </a:lnTo>
                    <a:cubicBezTo>
                      <a:pt x="367435" y="811056"/>
                      <a:pt x="405200" y="816488"/>
                      <a:pt x="443117" y="816414"/>
                    </a:cubicBezTo>
                    <a:cubicBezTo>
                      <a:pt x="503355" y="816488"/>
                      <a:pt x="562770" y="802722"/>
                      <a:pt x="616796" y="776118"/>
                    </a:cubicBezTo>
                    <a:cubicBezTo>
                      <a:pt x="614787" y="770426"/>
                      <a:pt x="613745" y="764398"/>
                      <a:pt x="613782" y="758370"/>
                    </a:cubicBezTo>
                    <a:cubicBezTo>
                      <a:pt x="613745" y="732661"/>
                      <a:pt x="631901" y="710485"/>
                      <a:pt x="657128" y="705462"/>
                    </a:cubicBezTo>
                    <a:cubicBezTo>
                      <a:pt x="682354" y="700402"/>
                      <a:pt x="707619" y="713908"/>
                      <a:pt x="717478" y="737646"/>
                    </a:cubicBezTo>
                    <a:cubicBezTo>
                      <a:pt x="727338" y="761421"/>
                      <a:pt x="719041" y="788843"/>
                      <a:pt x="697684" y="803130"/>
                    </a:cubicBezTo>
                    <a:cubicBezTo>
                      <a:pt x="676290" y="817418"/>
                      <a:pt x="647789" y="814627"/>
                      <a:pt x="629595" y="796470"/>
                    </a:cubicBezTo>
                    <a:cubicBezTo>
                      <a:pt x="628665" y="795540"/>
                      <a:pt x="627810" y="794647"/>
                      <a:pt x="626991" y="793680"/>
                    </a:cubicBezTo>
                    <a:cubicBezTo>
                      <a:pt x="599904" y="807186"/>
                      <a:pt x="571367" y="817641"/>
                      <a:pt x="541936" y="824822"/>
                    </a:cubicBezTo>
                    <a:cubicBezTo>
                      <a:pt x="509603" y="832747"/>
                      <a:pt x="476451" y="836765"/>
                      <a:pt x="443152" y="836765"/>
                    </a:cubicBezTo>
                    <a:cubicBezTo>
                      <a:pt x="418484" y="836728"/>
                      <a:pt x="393852" y="834570"/>
                      <a:pt x="369593" y="830217"/>
                    </a:cubicBezTo>
                    <a:cubicBezTo>
                      <a:pt x="352850" y="827203"/>
                      <a:pt x="336293" y="823147"/>
                      <a:pt x="320071" y="818088"/>
                    </a:cubicBezTo>
                    <a:close/>
                    <a:moveTo>
                      <a:pt x="827385" y="623274"/>
                    </a:moveTo>
                    <a:cubicBezTo>
                      <a:pt x="832817" y="621972"/>
                      <a:pt x="838286" y="625358"/>
                      <a:pt x="839551" y="630790"/>
                    </a:cubicBezTo>
                    <a:cubicBezTo>
                      <a:pt x="840853" y="636259"/>
                      <a:pt x="837468" y="641691"/>
                      <a:pt x="832035" y="642993"/>
                    </a:cubicBezTo>
                    <a:lnTo>
                      <a:pt x="782326" y="654900"/>
                    </a:lnTo>
                    <a:cubicBezTo>
                      <a:pt x="780726" y="655309"/>
                      <a:pt x="779052" y="655309"/>
                      <a:pt x="777452" y="654900"/>
                    </a:cubicBezTo>
                    <a:lnTo>
                      <a:pt x="777266" y="654862"/>
                    </a:lnTo>
                    <a:lnTo>
                      <a:pt x="777229" y="654862"/>
                    </a:lnTo>
                    <a:lnTo>
                      <a:pt x="776708" y="654676"/>
                    </a:lnTo>
                    <a:lnTo>
                      <a:pt x="776522" y="654565"/>
                    </a:lnTo>
                    <a:lnTo>
                      <a:pt x="776224" y="654565"/>
                    </a:lnTo>
                    <a:lnTo>
                      <a:pt x="775852" y="654341"/>
                    </a:lnTo>
                    <a:lnTo>
                      <a:pt x="775852" y="654379"/>
                    </a:lnTo>
                    <a:cubicBezTo>
                      <a:pt x="774811" y="653895"/>
                      <a:pt x="773880" y="653262"/>
                      <a:pt x="773062" y="652481"/>
                    </a:cubicBezTo>
                    <a:lnTo>
                      <a:pt x="772913" y="652332"/>
                    </a:lnTo>
                    <a:lnTo>
                      <a:pt x="772913" y="652295"/>
                    </a:lnTo>
                    <a:lnTo>
                      <a:pt x="772764" y="652146"/>
                    </a:lnTo>
                    <a:cubicBezTo>
                      <a:pt x="771536" y="650844"/>
                      <a:pt x="770643" y="649244"/>
                      <a:pt x="770197" y="647495"/>
                    </a:cubicBezTo>
                    <a:lnTo>
                      <a:pt x="758291" y="597786"/>
                    </a:lnTo>
                    <a:cubicBezTo>
                      <a:pt x="757137" y="592391"/>
                      <a:pt x="760486" y="587071"/>
                      <a:pt x="765844" y="585806"/>
                    </a:cubicBezTo>
                    <a:cubicBezTo>
                      <a:pt x="771201" y="584503"/>
                      <a:pt x="776596" y="587740"/>
                      <a:pt x="778010" y="593061"/>
                    </a:cubicBezTo>
                    <a:lnTo>
                      <a:pt x="784261" y="619143"/>
                    </a:lnTo>
                    <a:cubicBezTo>
                      <a:pt x="818416" y="559538"/>
                      <a:pt x="836351" y="492004"/>
                      <a:pt x="836202" y="423290"/>
                    </a:cubicBezTo>
                    <a:cubicBezTo>
                      <a:pt x="836239" y="382735"/>
                      <a:pt x="830025" y="342402"/>
                      <a:pt x="817821" y="303742"/>
                    </a:cubicBezTo>
                    <a:cubicBezTo>
                      <a:pt x="814510" y="304375"/>
                      <a:pt x="811161" y="304709"/>
                      <a:pt x="807775" y="304747"/>
                    </a:cubicBezTo>
                    <a:cubicBezTo>
                      <a:pt x="782065" y="304747"/>
                      <a:pt x="759927" y="286590"/>
                      <a:pt x="754867" y="261400"/>
                    </a:cubicBezTo>
                    <a:cubicBezTo>
                      <a:pt x="749844" y="236174"/>
                      <a:pt x="763313" y="210910"/>
                      <a:pt x="787088" y="201051"/>
                    </a:cubicBezTo>
                    <a:cubicBezTo>
                      <a:pt x="810826" y="191191"/>
                      <a:pt x="838247" y="199488"/>
                      <a:pt x="852535" y="220845"/>
                    </a:cubicBezTo>
                    <a:cubicBezTo>
                      <a:pt x="866860" y="242239"/>
                      <a:pt x="864069" y="270740"/>
                      <a:pt x="845875" y="288933"/>
                    </a:cubicBezTo>
                    <a:cubicBezTo>
                      <a:pt x="843084" y="291724"/>
                      <a:pt x="840033" y="294217"/>
                      <a:pt x="836685" y="296337"/>
                    </a:cubicBezTo>
                    <a:cubicBezTo>
                      <a:pt x="842861" y="315387"/>
                      <a:pt x="847586" y="334847"/>
                      <a:pt x="850898" y="354604"/>
                    </a:cubicBezTo>
                    <a:cubicBezTo>
                      <a:pt x="861354" y="417149"/>
                      <a:pt x="857409" y="481296"/>
                      <a:pt x="839289" y="542094"/>
                    </a:cubicBezTo>
                    <a:cubicBezTo>
                      <a:pt x="830136" y="572603"/>
                      <a:pt x="817485" y="601922"/>
                      <a:pt x="801561" y="629493"/>
                    </a:cubicBezTo>
                    <a:close/>
                    <a:moveTo>
                      <a:pt x="701884" y="75396"/>
                    </a:moveTo>
                    <a:cubicBezTo>
                      <a:pt x="701623" y="69815"/>
                      <a:pt x="705865" y="65053"/>
                      <a:pt x="711409" y="64718"/>
                    </a:cubicBezTo>
                    <a:cubicBezTo>
                      <a:pt x="716952" y="64383"/>
                      <a:pt x="721752" y="68587"/>
                      <a:pt x="722161" y="74131"/>
                    </a:cubicBezTo>
                    <a:lnTo>
                      <a:pt x="725473" y="125142"/>
                    </a:lnTo>
                    <a:cubicBezTo>
                      <a:pt x="725659" y="127821"/>
                      <a:pt x="724729" y="130463"/>
                      <a:pt x="722943" y="132509"/>
                    </a:cubicBezTo>
                    <a:cubicBezTo>
                      <a:pt x="721194" y="134518"/>
                      <a:pt x="718664" y="135746"/>
                      <a:pt x="715985" y="135895"/>
                    </a:cubicBezTo>
                    <a:lnTo>
                      <a:pt x="664974" y="139206"/>
                    </a:lnTo>
                    <a:lnTo>
                      <a:pt x="664974" y="139244"/>
                    </a:lnTo>
                    <a:cubicBezTo>
                      <a:pt x="659356" y="139578"/>
                      <a:pt x="654518" y="135337"/>
                      <a:pt x="654147" y="129719"/>
                    </a:cubicBezTo>
                    <a:cubicBezTo>
                      <a:pt x="653812" y="124138"/>
                      <a:pt x="658054" y="119300"/>
                      <a:pt x="663672" y="118929"/>
                    </a:cubicBezTo>
                    <a:lnTo>
                      <a:pt x="689866" y="117254"/>
                    </a:lnTo>
                    <a:cubicBezTo>
                      <a:pt x="620028" y="60774"/>
                      <a:pt x="532894" y="30042"/>
                      <a:pt x="443073" y="30153"/>
                    </a:cubicBezTo>
                    <a:cubicBezTo>
                      <a:pt x="423055" y="30153"/>
                      <a:pt x="403038" y="31679"/>
                      <a:pt x="383206" y="34692"/>
                    </a:cubicBezTo>
                    <a:cubicBezTo>
                      <a:pt x="366723" y="37222"/>
                      <a:pt x="350390" y="40794"/>
                      <a:pt x="334316" y="45408"/>
                    </a:cubicBezTo>
                    <a:cubicBezTo>
                      <a:pt x="334763" y="48198"/>
                      <a:pt x="334986" y="51026"/>
                      <a:pt x="334986" y="53854"/>
                    </a:cubicBezTo>
                    <a:cubicBezTo>
                      <a:pt x="335023" y="79601"/>
                      <a:pt x="316867" y="101739"/>
                      <a:pt x="291640" y="106762"/>
                    </a:cubicBezTo>
                    <a:cubicBezTo>
                      <a:pt x="266414" y="111823"/>
                      <a:pt x="241150" y="98316"/>
                      <a:pt x="231290" y="74578"/>
                    </a:cubicBezTo>
                    <a:cubicBezTo>
                      <a:pt x="221430" y="50803"/>
                      <a:pt x="229728" y="23419"/>
                      <a:pt x="251084" y="9094"/>
                    </a:cubicBezTo>
                    <a:cubicBezTo>
                      <a:pt x="272478" y="-5194"/>
                      <a:pt x="300979" y="-2403"/>
                      <a:pt x="319173" y="15754"/>
                    </a:cubicBezTo>
                    <a:cubicBezTo>
                      <a:pt x="322335" y="18917"/>
                      <a:pt x="325089" y="22451"/>
                      <a:pt x="327358" y="26284"/>
                    </a:cubicBezTo>
                    <a:cubicBezTo>
                      <a:pt x="344697" y="21261"/>
                      <a:pt x="362333" y="17354"/>
                      <a:pt x="380192" y="14601"/>
                    </a:cubicBezTo>
                    <a:cubicBezTo>
                      <a:pt x="400991" y="11438"/>
                      <a:pt x="422013" y="9838"/>
                      <a:pt x="443073" y="9838"/>
                    </a:cubicBezTo>
                    <a:cubicBezTo>
                      <a:pt x="537987" y="9689"/>
                      <a:pt x="630039" y="42357"/>
                      <a:pt x="703629" y="102297"/>
                    </a:cubicBezTo>
                    <a:close/>
                    <a:moveTo>
                      <a:pt x="97637" y="157772"/>
                    </a:moveTo>
                    <a:cubicBezTo>
                      <a:pt x="92018" y="157772"/>
                      <a:pt x="87442" y="153233"/>
                      <a:pt x="87442" y="147615"/>
                    </a:cubicBezTo>
                    <a:cubicBezTo>
                      <a:pt x="87442" y="141996"/>
                      <a:pt x="92018" y="137420"/>
                      <a:pt x="97637" y="137420"/>
                    </a:cubicBezTo>
                    <a:lnTo>
                      <a:pt x="148759" y="137420"/>
                    </a:lnTo>
                    <a:cubicBezTo>
                      <a:pt x="154377" y="137420"/>
                      <a:pt x="158954" y="141996"/>
                      <a:pt x="158954" y="147615"/>
                    </a:cubicBezTo>
                    <a:lnTo>
                      <a:pt x="158954" y="198737"/>
                    </a:lnTo>
                    <a:cubicBezTo>
                      <a:pt x="158954" y="204355"/>
                      <a:pt x="154377" y="208932"/>
                      <a:pt x="148796" y="208932"/>
                    </a:cubicBezTo>
                    <a:cubicBezTo>
                      <a:pt x="143178" y="208932"/>
                      <a:pt x="138602" y="204355"/>
                      <a:pt x="138602" y="198737"/>
                    </a:cubicBezTo>
                    <a:lnTo>
                      <a:pt x="138602" y="174627"/>
                    </a:lnTo>
                    <a:cubicBezTo>
                      <a:pt x="81155" y="244763"/>
                      <a:pt x="49826" y="332647"/>
                      <a:pt x="49974" y="423278"/>
                    </a:cubicBezTo>
                    <a:cubicBezTo>
                      <a:pt x="49974" y="433770"/>
                      <a:pt x="50384" y="444151"/>
                      <a:pt x="51165" y="454234"/>
                    </a:cubicBezTo>
                    <a:cubicBezTo>
                      <a:pt x="51686" y="461452"/>
                      <a:pt x="52467" y="468484"/>
                      <a:pt x="53323" y="475330"/>
                    </a:cubicBezTo>
                    <a:lnTo>
                      <a:pt x="53844" y="475330"/>
                    </a:lnTo>
                    <a:lnTo>
                      <a:pt x="53881" y="475367"/>
                    </a:lnTo>
                    <a:cubicBezTo>
                      <a:pt x="79591" y="475330"/>
                      <a:pt x="101766" y="493486"/>
                      <a:pt x="106790" y="518713"/>
                    </a:cubicBezTo>
                    <a:cubicBezTo>
                      <a:pt x="111813" y="543939"/>
                      <a:pt x="98344" y="569204"/>
                      <a:pt x="74569" y="579063"/>
                    </a:cubicBezTo>
                    <a:cubicBezTo>
                      <a:pt x="50830" y="588923"/>
                      <a:pt x="23409" y="580626"/>
                      <a:pt x="9121" y="559232"/>
                    </a:cubicBezTo>
                    <a:cubicBezTo>
                      <a:pt x="-5203" y="537875"/>
                      <a:pt x="-2413" y="509374"/>
                      <a:pt x="15781" y="491180"/>
                    </a:cubicBezTo>
                    <a:cubicBezTo>
                      <a:pt x="20841" y="486120"/>
                      <a:pt x="26832" y="482102"/>
                      <a:pt x="33455" y="479349"/>
                    </a:cubicBezTo>
                    <a:cubicBezTo>
                      <a:pt x="32339" y="471461"/>
                      <a:pt x="31520" y="463573"/>
                      <a:pt x="30925" y="455796"/>
                    </a:cubicBezTo>
                    <a:cubicBezTo>
                      <a:pt x="30106" y="444969"/>
                      <a:pt x="29660" y="434105"/>
                      <a:pt x="29660" y="423277"/>
                    </a:cubicBezTo>
                    <a:lnTo>
                      <a:pt x="29660" y="423314"/>
                    </a:lnTo>
                    <a:cubicBezTo>
                      <a:pt x="29511" y="326168"/>
                      <a:pt x="63704" y="232147"/>
                      <a:pt x="126139" y="157766"/>
                    </a:cubicBezTo>
                    <a:close/>
                    <a:moveTo>
                      <a:pt x="77582" y="505511"/>
                    </a:moveTo>
                    <a:cubicBezTo>
                      <a:pt x="66271" y="494200"/>
                      <a:pt x="48523" y="492414"/>
                      <a:pt x="35203" y="501306"/>
                    </a:cubicBezTo>
                    <a:cubicBezTo>
                      <a:pt x="21883" y="510199"/>
                      <a:pt x="16711" y="527240"/>
                      <a:pt x="22813" y="542048"/>
                    </a:cubicBezTo>
                    <a:cubicBezTo>
                      <a:pt x="28952" y="556856"/>
                      <a:pt x="44654" y="565265"/>
                      <a:pt x="60355" y="562140"/>
                    </a:cubicBezTo>
                    <a:cubicBezTo>
                      <a:pt x="76056" y="559014"/>
                      <a:pt x="87367" y="545248"/>
                      <a:pt x="87367" y="529212"/>
                    </a:cubicBezTo>
                    <a:cubicBezTo>
                      <a:pt x="87367" y="520319"/>
                      <a:pt x="83869" y="511799"/>
                      <a:pt x="77582" y="505511"/>
                    </a:cubicBezTo>
                    <a:close/>
                    <a:moveTo>
                      <a:pt x="691316" y="734597"/>
                    </a:moveTo>
                    <a:cubicBezTo>
                      <a:pt x="679968" y="723248"/>
                      <a:pt x="662220" y="721463"/>
                      <a:pt x="648863" y="730355"/>
                    </a:cubicBezTo>
                    <a:cubicBezTo>
                      <a:pt x="635543" y="739247"/>
                      <a:pt x="630334" y="756326"/>
                      <a:pt x="636435" y="771171"/>
                    </a:cubicBezTo>
                    <a:cubicBezTo>
                      <a:pt x="642575" y="785980"/>
                      <a:pt x="658313" y="794426"/>
                      <a:pt x="674014" y="791301"/>
                    </a:cubicBezTo>
                    <a:cubicBezTo>
                      <a:pt x="689753" y="788212"/>
                      <a:pt x="701102" y="774409"/>
                      <a:pt x="701102" y="758373"/>
                    </a:cubicBezTo>
                    <a:cubicBezTo>
                      <a:pt x="701139" y="749443"/>
                      <a:pt x="697604" y="740923"/>
                      <a:pt x="691317" y="734597"/>
                    </a:cubicBezTo>
                    <a:close/>
                    <a:moveTo>
                      <a:pt x="831438" y="227095"/>
                    </a:moveTo>
                    <a:cubicBezTo>
                      <a:pt x="820127" y="215784"/>
                      <a:pt x="802416" y="213998"/>
                      <a:pt x="789096" y="222891"/>
                    </a:cubicBezTo>
                    <a:cubicBezTo>
                      <a:pt x="775777" y="231783"/>
                      <a:pt x="770605" y="248824"/>
                      <a:pt x="776706" y="263632"/>
                    </a:cubicBezTo>
                    <a:cubicBezTo>
                      <a:pt x="782845" y="278440"/>
                      <a:pt x="798547" y="286812"/>
                      <a:pt x="814248" y="283724"/>
                    </a:cubicBezTo>
                    <a:cubicBezTo>
                      <a:pt x="829949" y="280599"/>
                      <a:pt x="841260" y="266832"/>
                      <a:pt x="841260" y="250796"/>
                    </a:cubicBezTo>
                    <a:cubicBezTo>
                      <a:pt x="841260" y="241904"/>
                      <a:pt x="837725" y="233383"/>
                      <a:pt x="831438" y="227095"/>
                    </a:cubicBezTo>
                    <a:close/>
                    <a:moveTo>
                      <a:pt x="304810" y="30156"/>
                    </a:moveTo>
                    <a:cubicBezTo>
                      <a:pt x="293499" y="18845"/>
                      <a:pt x="275751" y="17059"/>
                      <a:pt x="262431" y="25952"/>
                    </a:cubicBezTo>
                    <a:cubicBezTo>
                      <a:pt x="249112" y="34844"/>
                      <a:pt x="243940" y="51885"/>
                      <a:pt x="250078" y="66693"/>
                    </a:cubicBezTo>
                    <a:cubicBezTo>
                      <a:pt x="256180" y="81501"/>
                      <a:pt x="271882" y="89873"/>
                      <a:pt x="287583" y="86785"/>
                    </a:cubicBezTo>
                    <a:cubicBezTo>
                      <a:pt x="303284" y="83660"/>
                      <a:pt x="314595" y="69893"/>
                      <a:pt x="314595" y="53857"/>
                    </a:cubicBezTo>
                    <a:cubicBezTo>
                      <a:pt x="314595" y="44965"/>
                      <a:pt x="311098" y="36444"/>
                      <a:pt x="304810" y="30156"/>
                    </a:cubicBezTo>
                    <a:close/>
                    <a:moveTo>
                      <a:pt x="296141" y="647348"/>
                    </a:moveTo>
                    <a:cubicBezTo>
                      <a:pt x="300159" y="647013"/>
                      <a:pt x="304178" y="647013"/>
                      <a:pt x="308196" y="647459"/>
                    </a:cubicBezTo>
                    <a:cubicBezTo>
                      <a:pt x="315563" y="648315"/>
                      <a:pt x="322780" y="650473"/>
                      <a:pt x="329441" y="653822"/>
                    </a:cubicBezTo>
                    <a:cubicBezTo>
                      <a:pt x="334390" y="656277"/>
                      <a:pt x="339524" y="658584"/>
                      <a:pt x="344771" y="660779"/>
                    </a:cubicBezTo>
                    <a:cubicBezTo>
                      <a:pt x="350017" y="663012"/>
                      <a:pt x="355189" y="664909"/>
                      <a:pt x="360546" y="666695"/>
                    </a:cubicBezTo>
                    <a:cubicBezTo>
                      <a:pt x="379410" y="672872"/>
                      <a:pt x="394106" y="687791"/>
                      <a:pt x="400060" y="706730"/>
                    </a:cubicBezTo>
                    <a:lnTo>
                      <a:pt x="401994" y="712683"/>
                    </a:lnTo>
                    <a:cubicBezTo>
                      <a:pt x="404301" y="720162"/>
                      <a:pt x="411259" y="725184"/>
                      <a:pt x="419073" y="725073"/>
                    </a:cubicBezTo>
                    <a:lnTo>
                      <a:pt x="467070" y="725073"/>
                    </a:lnTo>
                    <a:cubicBezTo>
                      <a:pt x="470902" y="725147"/>
                      <a:pt x="474623" y="723957"/>
                      <a:pt x="477748" y="721724"/>
                    </a:cubicBezTo>
                    <a:cubicBezTo>
                      <a:pt x="480799" y="719492"/>
                      <a:pt x="483069" y="716329"/>
                      <a:pt x="484185" y="712683"/>
                    </a:cubicBezTo>
                    <a:lnTo>
                      <a:pt x="486194" y="706730"/>
                    </a:lnTo>
                    <a:cubicBezTo>
                      <a:pt x="492073" y="687754"/>
                      <a:pt x="506808" y="672834"/>
                      <a:pt x="525671" y="666695"/>
                    </a:cubicBezTo>
                    <a:cubicBezTo>
                      <a:pt x="530991" y="664909"/>
                      <a:pt x="536275" y="662900"/>
                      <a:pt x="541446" y="660780"/>
                    </a:cubicBezTo>
                    <a:cubicBezTo>
                      <a:pt x="546730" y="658547"/>
                      <a:pt x="551902" y="656240"/>
                      <a:pt x="556850" y="653822"/>
                    </a:cubicBezTo>
                    <a:lnTo>
                      <a:pt x="556813" y="653822"/>
                    </a:lnTo>
                    <a:cubicBezTo>
                      <a:pt x="574486" y="644780"/>
                      <a:pt x="595471" y="644892"/>
                      <a:pt x="613069" y="654119"/>
                    </a:cubicBezTo>
                    <a:lnTo>
                      <a:pt x="618688" y="656947"/>
                    </a:lnTo>
                    <a:lnTo>
                      <a:pt x="618688" y="656984"/>
                    </a:lnTo>
                    <a:cubicBezTo>
                      <a:pt x="625608" y="660705"/>
                      <a:pt x="634166" y="659366"/>
                      <a:pt x="639561" y="653636"/>
                    </a:cubicBezTo>
                    <a:lnTo>
                      <a:pt x="673419" y="619740"/>
                    </a:lnTo>
                    <a:cubicBezTo>
                      <a:pt x="679075" y="614308"/>
                      <a:pt x="680414" y="605788"/>
                      <a:pt x="676731" y="598830"/>
                    </a:cubicBezTo>
                    <a:lnTo>
                      <a:pt x="673829" y="593212"/>
                    </a:lnTo>
                    <a:lnTo>
                      <a:pt x="673866" y="593212"/>
                    </a:lnTo>
                    <a:cubicBezTo>
                      <a:pt x="664676" y="575612"/>
                      <a:pt x="664564" y="554665"/>
                      <a:pt x="673531" y="536955"/>
                    </a:cubicBezTo>
                    <a:cubicBezTo>
                      <a:pt x="676024" y="532007"/>
                      <a:pt x="678331" y="526872"/>
                      <a:pt x="680563" y="521626"/>
                    </a:cubicBezTo>
                    <a:cubicBezTo>
                      <a:pt x="682795" y="516379"/>
                      <a:pt x="684693" y="511207"/>
                      <a:pt x="686516" y="505850"/>
                    </a:cubicBezTo>
                    <a:cubicBezTo>
                      <a:pt x="692692" y="487023"/>
                      <a:pt x="707575" y="472290"/>
                      <a:pt x="726513" y="466337"/>
                    </a:cubicBezTo>
                    <a:lnTo>
                      <a:pt x="732541" y="464402"/>
                    </a:lnTo>
                    <a:cubicBezTo>
                      <a:pt x="736150" y="463249"/>
                      <a:pt x="739275" y="460979"/>
                      <a:pt x="741545" y="457928"/>
                    </a:cubicBezTo>
                    <a:cubicBezTo>
                      <a:pt x="743778" y="454840"/>
                      <a:pt x="744968" y="451119"/>
                      <a:pt x="744931" y="447287"/>
                    </a:cubicBezTo>
                    <a:lnTo>
                      <a:pt x="744931" y="399252"/>
                    </a:lnTo>
                    <a:cubicBezTo>
                      <a:pt x="745042" y="391439"/>
                      <a:pt x="739982" y="384481"/>
                      <a:pt x="732504" y="382174"/>
                    </a:cubicBezTo>
                    <a:lnTo>
                      <a:pt x="726476" y="380165"/>
                    </a:lnTo>
                    <a:lnTo>
                      <a:pt x="726513" y="380202"/>
                    </a:lnTo>
                    <a:cubicBezTo>
                      <a:pt x="707538" y="374323"/>
                      <a:pt x="692580" y="359589"/>
                      <a:pt x="686479" y="340725"/>
                    </a:cubicBezTo>
                    <a:cubicBezTo>
                      <a:pt x="684656" y="335442"/>
                      <a:pt x="682684" y="330158"/>
                      <a:pt x="680526" y="324987"/>
                    </a:cubicBezTo>
                    <a:cubicBezTo>
                      <a:pt x="678368" y="319704"/>
                      <a:pt x="676061" y="314532"/>
                      <a:pt x="673494" y="309583"/>
                    </a:cubicBezTo>
                    <a:cubicBezTo>
                      <a:pt x="664527" y="291910"/>
                      <a:pt x="664638" y="270962"/>
                      <a:pt x="673828" y="253364"/>
                    </a:cubicBezTo>
                    <a:lnTo>
                      <a:pt x="676731" y="247746"/>
                    </a:lnTo>
                    <a:lnTo>
                      <a:pt x="676693" y="247746"/>
                    </a:lnTo>
                    <a:cubicBezTo>
                      <a:pt x="680377" y="240825"/>
                      <a:pt x="679000" y="232305"/>
                      <a:pt x="673382" y="226873"/>
                    </a:cubicBezTo>
                    <a:lnTo>
                      <a:pt x="639449" y="192940"/>
                    </a:lnTo>
                    <a:lnTo>
                      <a:pt x="639449" y="192903"/>
                    </a:lnTo>
                    <a:cubicBezTo>
                      <a:pt x="636770" y="190187"/>
                      <a:pt x="633347" y="188363"/>
                      <a:pt x="629589" y="187731"/>
                    </a:cubicBezTo>
                    <a:cubicBezTo>
                      <a:pt x="625794" y="187173"/>
                      <a:pt x="621924" y="187843"/>
                      <a:pt x="618538" y="189591"/>
                    </a:cubicBezTo>
                    <a:lnTo>
                      <a:pt x="612920" y="192493"/>
                    </a:lnTo>
                    <a:cubicBezTo>
                      <a:pt x="595320" y="201683"/>
                      <a:pt x="574373" y="201795"/>
                      <a:pt x="556663" y="192791"/>
                    </a:cubicBezTo>
                    <a:cubicBezTo>
                      <a:pt x="551715" y="190335"/>
                      <a:pt x="546580" y="188029"/>
                      <a:pt x="541259" y="185759"/>
                    </a:cubicBezTo>
                    <a:cubicBezTo>
                      <a:pt x="535976" y="183489"/>
                      <a:pt x="530841" y="181666"/>
                      <a:pt x="525484" y="179843"/>
                    </a:cubicBezTo>
                    <a:lnTo>
                      <a:pt x="525521" y="179843"/>
                    </a:lnTo>
                    <a:cubicBezTo>
                      <a:pt x="506657" y="173667"/>
                      <a:pt x="491961" y="158784"/>
                      <a:pt x="486045" y="139846"/>
                    </a:cubicBezTo>
                    <a:lnTo>
                      <a:pt x="484036" y="133818"/>
                    </a:lnTo>
                    <a:cubicBezTo>
                      <a:pt x="482919" y="130209"/>
                      <a:pt x="480650" y="127046"/>
                      <a:pt x="477599" y="124814"/>
                    </a:cubicBezTo>
                    <a:cubicBezTo>
                      <a:pt x="474511" y="122582"/>
                      <a:pt x="470753" y="121391"/>
                      <a:pt x="466920" y="121428"/>
                    </a:cubicBezTo>
                    <a:lnTo>
                      <a:pt x="419072" y="121428"/>
                    </a:lnTo>
                    <a:cubicBezTo>
                      <a:pt x="411259" y="121317"/>
                      <a:pt x="404301" y="126377"/>
                      <a:pt x="401957" y="133855"/>
                    </a:cubicBezTo>
                    <a:lnTo>
                      <a:pt x="400022" y="139883"/>
                    </a:lnTo>
                    <a:lnTo>
                      <a:pt x="400059" y="139846"/>
                    </a:lnTo>
                    <a:cubicBezTo>
                      <a:pt x="394106" y="158784"/>
                      <a:pt x="379372" y="173667"/>
                      <a:pt x="360546" y="179843"/>
                    </a:cubicBezTo>
                    <a:cubicBezTo>
                      <a:pt x="355188" y="181666"/>
                      <a:pt x="349979" y="183638"/>
                      <a:pt x="344771" y="185796"/>
                    </a:cubicBezTo>
                    <a:cubicBezTo>
                      <a:pt x="339562" y="187954"/>
                      <a:pt x="334390" y="190261"/>
                      <a:pt x="329441" y="192717"/>
                    </a:cubicBezTo>
                    <a:lnTo>
                      <a:pt x="329404" y="192754"/>
                    </a:lnTo>
                    <a:cubicBezTo>
                      <a:pt x="311693" y="201758"/>
                      <a:pt x="290746" y="201646"/>
                      <a:pt x="273109" y="192456"/>
                    </a:cubicBezTo>
                    <a:lnTo>
                      <a:pt x="267491" y="189554"/>
                    </a:lnTo>
                    <a:cubicBezTo>
                      <a:pt x="264142" y="187805"/>
                      <a:pt x="260310" y="187173"/>
                      <a:pt x="256553" y="187694"/>
                    </a:cubicBezTo>
                    <a:cubicBezTo>
                      <a:pt x="252757" y="188326"/>
                      <a:pt x="249297" y="190149"/>
                      <a:pt x="246618" y="192866"/>
                    </a:cubicBezTo>
                    <a:lnTo>
                      <a:pt x="212685" y="226798"/>
                    </a:lnTo>
                    <a:lnTo>
                      <a:pt x="212685" y="226836"/>
                    </a:lnTo>
                    <a:cubicBezTo>
                      <a:pt x="207030" y="232268"/>
                      <a:pt x="205690" y="240788"/>
                      <a:pt x="209411" y="247672"/>
                    </a:cubicBezTo>
                    <a:lnTo>
                      <a:pt x="212239" y="253290"/>
                    </a:lnTo>
                    <a:lnTo>
                      <a:pt x="212239" y="253327"/>
                    </a:lnTo>
                    <a:cubicBezTo>
                      <a:pt x="221503" y="270889"/>
                      <a:pt x="221615" y="291874"/>
                      <a:pt x="212574" y="309546"/>
                    </a:cubicBezTo>
                    <a:cubicBezTo>
                      <a:pt x="210118" y="314495"/>
                      <a:pt x="207811" y="319630"/>
                      <a:pt x="205541" y="324950"/>
                    </a:cubicBezTo>
                    <a:cubicBezTo>
                      <a:pt x="203383" y="330085"/>
                      <a:pt x="201411" y="335369"/>
                      <a:pt x="199626" y="340688"/>
                    </a:cubicBezTo>
                    <a:lnTo>
                      <a:pt x="199663" y="340688"/>
                    </a:lnTo>
                    <a:cubicBezTo>
                      <a:pt x="193524" y="359590"/>
                      <a:pt x="178567" y="374323"/>
                      <a:pt x="159554" y="380202"/>
                    </a:cubicBezTo>
                    <a:lnTo>
                      <a:pt x="153601" y="382211"/>
                    </a:lnTo>
                    <a:cubicBezTo>
                      <a:pt x="149955" y="383327"/>
                      <a:pt x="146792" y="385597"/>
                      <a:pt x="144522" y="388648"/>
                    </a:cubicBezTo>
                    <a:cubicBezTo>
                      <a:pt x="142327" y="391736"/>
                      <a:pt x="141174" y="395457"/>
                      <a:pt x="141211" y="399252"/>
                    </a:cubicBezTo>
                    <a:lnTo>
                      <a:pt x="141211" y="447287"/>
                    </a:lnTo>
                    <a:cubicBezTo>
                      <a:pt x="141174" y="451119"/>
                      <a:pt x="142327" y="454840"/>
                      <a:pt x="144522" y="457928"/>
                    </a:cubicBezTo>
                    <a:cubicBezTo>
                      <a:pt x="146792" y="460979"/>
                      <a:pt x="149992" y="463249"/>
                      <a:pt x="153601" y="464402"/>
                    </a:cubicBezTo>
                    <a:lnTo>
                      <a:pt x="159554" y="466337"/>
                    </a:lnTo>
                    <a:cubicBezTo>
                      <a:pt x="178530" y="472253"/>
                      <a:pt x="193487" y="486987"/>
                      <a:pt x="199663" y="505850"/>
                    </a:cubicBezTo>
                    <a:cubicBezTo>
                      <a:pt x="201449" y="511171"/>
                      <a:pt x="203421" y="516417"/>
                      <a:pt x="205579" y="521626"/>
                    </a:cubicBezTo>
                    <a:cubicBezTo>
                      <a:pt x="207737" y="526835"/>
                      <a:pt x="210118" y="532006"/>
                      <a:pt x="212611" y="536955"/>
                    </a:cubicBezTo>
                    <a:lnTo>
                      <a:pt x="212574" y="536955"/>
                    </a:lnTo>
                    <a:cubicBezTo>
                      <a:pt x="216071" y="543950"/>
                      <a:pt x="218266" y="551503"/>
                      <a:pt x="218973" y="559280"/>
                    </a:cubicBezTo>
                    <a:cubicBezTo>
                      <a:pt x="219382" y="563447"/>
                      <a:pt x="219308" y="567614"/>
                      <a:pt x="218824" y="571781"/>
                    </a:cubicBezTo>
                    <a:cubicBezTo>
                      <a:pt x="221280" y="572526"/>
                      <a:pt x="223661" y="573381"/>
                      <a:pt x="226080" y="574274"/>
                    </a:cubicBezTo>
                    <a:lnTo>
                      <a:pt x="290374" y="509981"/>
                    </a:lnTo>
                    <a:cubicBezTo>
                      <a:pt x="263510" y="462578"/>
                      <a:pt x="260235" y="405358"/>
                      <a:pt x="281518" y="355161"/>
                    </a:cubicBezTo>
                    <a:cubicBezTo>
                      <a:pt x="302801" y="304969"/>
                      <a:pt x="346184" y="267539"/>
                      <a:pt x="398942" y="253882"/>
                    </a:cubicBezTo>
                    <a:cubicBezTo>
                      <a:pt x="451740" y="240227"/>
                      <a:pt x="507851" y="251873"/>
                      <a:pt x="550780" y="285433"/>
                    </a:cubicBezTo>
                    <a:cubicBezTo>
                      <a:pt x="593754" y="318994"/>
                      <a:pt x="618646" y="370600"/>
                      <a:pt x="618199" y="425108"/>
                    </a:cubicBezTo>
                    <a:cubicBezTo>
                      <a:pt x="617716" y="479617"/>
                      <a:pt x="591894" y="530817"/>
                      <a:pt x="548362" y="563592"/>
                    </a:cubicBezTo>
                    <a:cubicBezTo>
                      <a:pt x="504830" y="596409"/>
                      <a:pt x="448540" y="607087"/>
                      <a:pt x="396000" y="592502"/>
                    </a:cubicBezTo>
                    <a:cubicBezTo>
                      <a:pt x="383276" y="588930"/>
                      <a:pt x="370997" y="583982"/>
                      <a:pt x="359388" y="577694"/>
                    </a:cubicBezTo>
                    <a:lnTo>
                      <a:pt x="294425" y="642583"/>
                    </a:lnTo>
                    <a:cubicBezTo>
                      <a:pt x="295020" y="644183"/>
                      <a:pt x="295578" y="645745"/>
                      <a:pt x="296099" y="647345"/>
                    </a:cubicBezTo>
                    <a:close/>
                    <a:moveTo>
                      <a:pt x="402773" y="534238"/>
                    </a:moveTo>
                    <a:lnTo>
                      <a:pt x="374421" y="562590"/>
                    </a:lnTo>
                    <a:cubicBezTo>
                      <a:pt x="383053" y="566906"/>
                      <a:pt x="392095" y="570367"/>
                      <a:pt x="401396" y="572934"/>
                    </a:cubicBezTo>
                    <a:cubicBezTo>
                      <a:pt x="447607" y="585807"/>
                      <a:pt x="497208" y="576617"/>
                      <a:pt x="535746" y="548005"/>
                    </a:cubicBezTo>
                    <a:cubicBezTo>
                      <a:pt x="574256" y="519393"/>
                      <a:pt x="597399" y="474558"/>
                      <a:pt x="598402" y="426599"/>
                    </a:cubicBezTo>
                    <a:cubicBezTo>
                      <a:pt x="599444" y="378602"/>
                      <a:pt x="578236" y="332837"/>
                      <a:pt x="540955" y="302622"/>
                    </a:cubicBezTo>
                    <a:cubicBezTo>
                      <a:pt x="503673" y="272409"/>
                      <a:pt x="454523" y="261098"/>
                      <a:pt x="407796" y="272001"/>
                    </a:cubicBezTo>
                    <a:cubicBezTo>
                      <a:pt x="361026" y="282939"/>
                      <a:pt x="321996" y="314826"/>
                      <a:pt x="301944" y="358432"/>
                    </a:cubicBezTo>
                    <a:cubicBezTo>
                      <a:pt x="281927" y="402039"/>
                      <a:pt x="283154" y="452492"/>
                      <a:pt x="305330" y="495059"/>
                    </a:cubicBezTo>
                    <a:lnTo>
                      <a:pt x="334463" y="465926"/>
                    </a:lnTo>
                    <a:cubicBezTo>
                      <a:pt x="317720" y="421500"/>
                      <a:pt x="329292" y="371383"/>
                      <a:pt x="363857" y="338824"/>
                    </a:cubicBezTo>
                    <a:cubicBezTo>
                      <a:pt x="398422" y="306305"/>
                      <a:pt x="449135" y="297748"/>
                      <a:pt x="492444" y="317133"/>
                    </a:cubicBezTo>
                    <a:cubicBezTo>
                      <a:pt x="497542" y="319440"/>
                      <a:pt x="499848" y="325430"/>
                      <a:pt x="497616" y="330565"/>
                    </a:cubicBezTo>
                    <a:cubicBezTo>
                      <a:pt x="497058" y="331681"/>
                      <a:pt x="496351" y="332686"/>
                      <a:pt x="495495" y="333579"/>
                    </a:cubicBezTo>
                    <a:lnTo>
                      <a:pt x="495532" y="333579"/>
                    </a:lnTo>
                    <a:lnTo>
                      <a:pt x="444819" y="384255"/>
                    </a:lnTo>
                    <a:lnTo>
                      <a:pt x="484370" y="423843"/>
                    </a:lnTo>
                    <a:lnTo>
                      <a:pt x="535083" y="373167"/>
                    </a:lnTo>
                    <a:cubicBezTo>
                      <a:pt x="539027" y="369223"/>
                      <a:pt x="545463" y="369223"/>
                      <a:pt x="549445" y="373167"/>
                    </a:cubicBezTo>
                    <a:cubicBezTo>
                      <a:pt x="550524" y="374246"/>
                      <a:pt x="551342" y="375548"/>
                      <a:pt x="551863" y="376999"/>
                    </a:cubicBezTo>
                    <a:cubicBezTo>
                      <a:pt x="570950" y="420308"/>
                      <a:pt x="562169" y="470873"/>
                      <a:pt x="529614" y="505215"/>
                    </a:cubicBezTo>
                    <a:cubicBezTo>
                      <a:pt x="497020" y="539557"/>
                      <a:pt x="447014" y="551017"/>
                      <a:pt x="402779" y="534237"/>
                    </a:cubicBezTo>
                    <a:close/>
                    <a:moveTo>
                      <a:pt x="275262" y="632984"/>
                    </a:moveTo>
                    <a:lnTo>
                      <a:pt x="393172" y="515074"/>
                    </a:lnTo>
                    <a:lnTo>
                      <a:pt x="393209" y="515074"/>
                    </a:lnTo>
                    <a:cubicBezTo>
                      <a:pt x="396186" y="512097"/>
                      <a:pt x="400688" y="511279"/>
                      <a:pt x="404520" y="513027"/>
                    </a:cubicBezTo>
                    <a:cubicBezTo>
                      <a:pt x="441318" y="529511"/>
                      <a:pt x="484478" y="521585"/>
                      <a:pt x="513019" y="493084"/>
                    </a:cubicBezTo>
                    <a:cubicBezTo>
                      <a:pt x="537687" y="468453"/>
                      <a:pt x="547250" y="432511"/>
                      <a:pt x="538060" y="398876"/>
                    </a:cubicBezTo>
                    <a:lnTo>
                      <a:pt x="491514" y="445422"/>
                    </a:lnTo>
                    <a:lnTo>
                      <a:pt x="491551" y="445422"/>
                    </a:lnTo>
                    <a:cubicBezTo>
                      <a:pt x="489654" y="447357"/>
                      <a:pt x="487049" y="448436"/>
                      <a:pt x="484370" y="448436"/>
                    </a:cubicBezTo>
                    <a:cubicBezTo>
                      <a:pt x="481654" y="448436"/>
                      <a:pt x="479050" y="447357"/>
                      <a:pt x="477152" y="445422"/>
                    </a:cubicBezTo>
                    <a:lnTo>
                      <a:pt x="423201" y="391471"/>
                    </a:lnTo>
                    <a:cubicBezTo>
                      <a:pt x="421304" y="389574"/>
                      <a:pt x="420225" y="387007"/>
                      <a:pt x="420225" y="384290"/>
                    </a:cubicBezTo>
                    <a:cubicBezTo>
                      <a:pt x="420225" y="381611"/>
                      <a:pt x="421304" y="379007"/>
                      <a:pt x="423201" y="377109"/>
                    </a:cubicBezTo>
                    <a:lnTo>
                      <a:pt x="469747" y="330564"/>
                    </a:lnTo>
                    <a:cubicBezTo>
                      <a:pt x="436150" y="321448"/>
                      <a:pt x="400244" y="331010"/>
                      <a:pt x="375651" y="355641"/>
                    </a:cubicBezTo>
                    <a:cubicBezTo>
                      <a:pt x="361698" y="369519"/>
                      <a:pt x="352322" y="387304"/>
                      <a:pt x="348787" y="406689"/>
                    </a:cubicBezTo>
                    <a:cubicBezTo>
                      <a:pt x="345253" y="425814"/>
                      <a:pt x="347522" y="445607"/>
                      <a:pt x="355299" y="463467"/>
                    </a:cubicBezTo>
                    <a:cubicBezTo>
                      <a:pt x="357457" y="467411"/>
                      <a:pt x="356750" y="472285"/>
                      <a:pt x="353587" y="475485"/>
                    </a:cubicBezTo>
                    <a:lnTo>
                      <a:pt x="235715" y="593395"/>
                    </a:lnTo>
                    <a:cubicBezTo>
                      <a:pt x="232739" y="596371"/>
                      <a:pt x="228199" y="597190"/>
                      <a:pt x="224367" y="595478"/>
                    </a:cubicBezTo>
                    <a:cubicBezTo>
                      <a:pt x="190099" y="580074"/>
                      <a:pt x="149990" y="585805"/>
                      <a:pt x="121411" y="610212"/>
                    </a:cubicBezTo>
                    <a:cubicBezTo>
                      <a:pt x="92832" y="634620"/>
                      <a:pt x="80893" y="673353"/>
                      <a:pt x="90752" y="709634"/>
                    </a:cubicBezTo>
                    <a:lnTo>
                      <a:pt x="137298" y="663088"/>
                    </a:lnTo>
                    <a:cubicBezTo>
                      <a:pt x="139196" y="661154"/>
                      <a:pt x="141763" y="660075"/>
                      <a:pt x="144479" y="660075"/>
                    </a:cubicBezTo>
                    <a:cubicBezTo>
                      <a:pt x="147158" y="660075"/>
                      <a:pt x="149762" y="661154"/>
                      <a:pt x="151660" y="663088"/>
                    </a:cubicBezTo>
                    <a:lnTo>
                      <a:pt x="205611" y="717039"/>
                    </a:lnTo>
                    <a:cubicBezTo>
                      <a:pt x="207508" y="718937"/>
                      <a:pt x="208587" y="721504"/>
                      <a:pt x="208587" y="724220"/>
                    </a:cubicBezTo>
                    <a:cubicBezTo>
                      <a:pt x="208587" y="726899"/>
                      <a:pt x="207508" y="729503"/>
                      <a:pt x="205611" y="731401"/>
                    </a:cubicBezTo>
                    <a:lnTo>
                      <a:pt x="159065" y="777947"/>
                    </a:lnTo>
                    <a:cubicBezTo>
                      <a:pt x="195193" y="787769"/>
                      <a:pt x="233777" y="775938"/>
                      <a:pt x="258182" y="747586"/>
                    </a:cubicBezTo>
                    <a:cubicBezTo>
                      <a:pt x="282627" y="719197"/>
                      <a:pt x="288617" y="679348"/>
                      <a:pt x="273549" y="645040"/>
                    </a:cubicBezTo>
                    <a:cubicBezTo>
                      <a:pt x="271391" y="641096"/>
                      <a:pt x="272098" y="636222"/>
                      <a:pt x="275260" y="63302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0E546A0D-F4AD-DCE5-AA9E-C0D9C7704880}"/>
                </a:ext>
              </a:extLst>
            </p:cNvPr>
            <p:cNvGrpSpPr/>
            <p:nvPr/>
          </p:nvGrpSpPr>
          <p:grpSpPr>
            <a:xfrm>
              <a:off x="10914345" y="8179514"/>
              <a:ext cx="13110880" cy="1702250"/>
              <a:chOff x="10914345" y="7468118"/>
              <a:chExt cx="13110880" cy="1702250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B497ABF-30C1-6376-DA58-AF0636661878}"/>
                  </a:ext>
                </a:extLst>
              </p:cNvPr>
              <p:cNvSpPr txBox="1"/>
              <p:nvPr/>
            </p:nvSpPr>
            <p:spPr>
              <a:xfrm>
                <a:off x="12673896" y="7468118"/>
                <a:ext cx="11351329" cy="1702250"/>
              </a:xfrm>
              <a:prstGeom prst="roundRect">
                <a:avLst/>
              </a:prstGeom>
              <a:solidFill>
                <a:schemeClr val="bg2">
                  <a:lumMod val="75000"/>
                  <a:alpha val="17000"/>
                </a:schemeClr>
              </a:solidFill>
            </p:spPr>
            <p:txBody>
              <a:bodyPr wrap="square" lIns="67095" tIns="38340" rIns="38340" bIns="38340" anchor="ctr">
                <a:noAutofit/>
              </a:bodyPr>
              <a:lstStyle/>
              <a:p>
                <a:pPr defTabSz="107823"/>
                <a:r>
                  <a:rPr lang="en-GB" sz="1600" b="1" dirty="0">
                    <a:solidFill>
                      <a:srgbClr val="006CFB">
                        <a:lumMod val="60000"/>
                        <a:lumOff val="40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Custom-configured agents</a:t>
                </a:r>
                <a:r>
                  <a:rPr lang="en-GB" sz="1600" dirty="0">
                    <a:solidFill>
                      <a:srgbClr val="006CFB">
                        <a:lumMod val="60000"/>
                        <a:lumOff val="40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en-GB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Developed by organizations for </a:t>
                </a:r>
                <a:r>
                  <a:rPr lang="en-US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business operations automation without requiring heavy programming skills</a:t>
                </a:r>
                <a:endParaRPr 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3680762C-E5A2-002F-8698-E9D546F7B4D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914345" y="7702365"/>
                <a:ext cx="1233772" cy="1233759"/>
              </a:xfrm>
              <a:prstGeom prst="ellipse">
                <a:avLst/>
              </a:prstGeom>
              <a:solidFill>
                <a:srgbClr val="166BF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7823"/>
                <a:endParaRPr lang="en-US" sz="50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CDDDB245-E0AE-3B12-2053-C532A7336968}"/>
                  </a:ext>
                </a:extLst>
              </p:cNvPr>
              <p:cNvSpPr/>
              <p:nvPr/>
            </p:nvSpPr>
            <p:spPr>
              <a:xfrm>
                <a:off x="11201164" y="7989122"/>
                <a:ext cx="660132" cy="660243"/>
              </a:xfrm>
              <a:custGeom>
                <a:avLst/>
                <a:gdLst>
                  <a:gd name="csX0" fmla="*/ 715695 w 793614"/>
                  <a:gd name="csY0" fmla="*/ 295434 h 793748"/>
                  <a:gd name="csX1" fmla="*/ 715695 w 793614"/>
                  <a:gd name="csY1" fmla="*/ 785638 h 793748"/>
                  <a:gd name="csX2" fmla="*/ 707584 w 793614"/>
                  <a:gd name="csY2" fmla="*/ 793749 h 793748"/>
                  <a:gd name="csX3" fmla="*/ 603847 w 793614"/>
                  <a:gd name="csY3" fmla="*/ 793712 h 793748"/>
                  <a:gd name="csX4" fmla="*/ 595736 w 793614"/>
                  <a:gd name="csY4" fmla="*/ 785601 h 793748"/>
                  <a:gd name="csX5" fmla="*/ 595736 w 793614"/>
                  <a:gd name="csY5" fmla="*/ 369292 h 793748"/>
                  <a:gd name="csX6" fmla="*/ 599643 w 793614"/>
                  <a:gd name="csY6" fmla="*/ 362371 h 793748"/>
                  <a:gd name="csX7" fmla="*/ 702894 w 793614"/>
                  <a:gd name="csY7" fmla="*/ 288849 h 793748"/>
                  <a:gd name="csX8" fmla="*/ 714168 w 793614"/>
                  <a:gd name="csY8" fmla="*/ 290747 h 793748"/>
                  <a:gd name="csX9" fmla="*/ 715656 w 793614"/>
                  <a:gd name="csY9" fmla="*/ 295435 h 793748"/>
                  <a:gd name="csX10" fmla="*/ 432107 w 793614"/>
                  <a:gd name="csY10" fmla="*/ 145415 h 793748"/>
                  <a:gd name="csX11" fmla="*/ 431586 w 793614"/>
                  <a:gd name="csY11" fmla="*/ 145415 h 793748"/>
                  <a:gd name="csX12" fmla="*/ 392631 w 793614"/>
                  <a:gd name="csY12" fmla="*/ 134439 h 793748"/>
                  <a:gd name="csX13" fmla="*/ 374362 w 793614"/>
                  <a:gd name="csY13" fmla="*/ 103036 h 793748"/>
                  <a:gd name="csX14" fmla="*/ 374362 w 793614"/>
                  <a:gd name="csY14" fmla="*/ 102627 h 793748"/>
                  <a:gd name="csX15" fmla="*/ 390547 w 793614"/>
                  <a:gd name="csY15" fmla="*/ 70034 h 793748"/>
                  <a:gd name="csX16" fmla="*/ 421987 w 793614"/>
                  <a:gd name="csY16" fmla="*/ 56974 h 793748"/>
                  <a:gd name="csX17" fmla="*/ 421652 w 793614"/>
                  <a:gd name="csY17" fmla="*/ 41681 h 793748"/>
                  <a:gd name="csX18" fmla="*/ 429577 w 793614"/>
                  <a:gd name="csY18" fmla="*/ 33459 h 793748"/>
                  <a:gd name="csX19" fmla="*/ 437800 w 793614"/>
                  <a:gd name="csY19" fmla="*/ 41384 h 793748"/>
                  <a:gd name="csX20" fmla="*/ 438135 w 793614"/>
                  <a:gd name="csY20" fmla="*/ 56639 h 793748"/>
                  <a:gd name="csX21" fmla="*/ 468123 w 793614"/>
                  <a:gd name="csY21" fmla="*/ 67317 h 793748"/>
                  <a:gd name="csX22" fmla="*/ 486727 w 793614"/>
                  <a:gd name="csY22" fmla="*/ 98869 h 793748"/>
                  <a:gd name="csX23" fmla="*/ 479025 w 793614"/>
                  <a:gd name="csY23" fmla="*/ 107278 h 793748"/>
                  <a:gd name="csX24" fmla="*/ 470616 w 793614"/>
                  <a:gd name="csY24" fmla="*/ 99539 h 793748"/>
                  <a:gd name="csX25" fmla="*/ 458821 w 793614"/>
                  <a:gd name="csY25" fmla="*/ 80489 h 793748"/>
                  <a:gd name="csX26" fmla="*/ 429540 w 793614"/>
                  <a:gd name="csY26" fmla="*/ 72452 h 793748"/>
                  <a:gd name="csX27" fmla="*/ 400705 w 793614"/>
                  <a:gd name="csY27" fmla="*/ 82498 h 793748"/>
                  <a:gd name="csX28" fmla="*/ 390473 w 793614"/>
                  <a:gd name="csY28" fmla="*/ 102180 h 793748"/>
                  <a:gd name="csX29" fmla="*/ 390473 w 793614"/>
                  <a:gd name="csY29" fmla="*/ 102367 h 793748"/>
                  <a:gd name="csX30" fmla="*/ 401970 w 793614"/>
                  <a:gd name="csY30" fmla="*/ 121268 h 793748"/>
                  <a:gd name="csX31" fmla="*/ 431066 w 793614"/>
                  <a:gd name="csY31" fmla="*/ 129267 h 793748"/>
                  <a:gd name="csX32" fmla="*/ 432033 w 793614"/>
                  <a:gd name="csY32" fmla="*/ 129230 h 793748"/>
                  <a:gd name="csX33" fmla="*/ 470988 w 793614"/>
                  <a:gd name="csY33" fmla="*/ 140206 h 793748"/>
                  <a:gd name="csX34" fmla="*/ 489257 w 793614"/>
                  <a:gd name="csY34" fmla="*/ 171609 h 793748"/>
                  <a:gd name="csX35" fmla="*/ 489257 w 793614"/>
                  <a:gd name="csY35" fmla="*/ 172018 h 793748"/>
                  <a:gd name="csX36" fmla="*/ 473072 w 793614"/>
                  <a:gd name="csY36" fmla="*/ 204612 h 793748"/>
                  <a:gd name="csX37" fmla="*/ 441632 w 793614"/>
                  <a:gd name="csY37" fmla="*/ 217671 h 793748"/>
                  <a:gd name="csX38" fmla="*/ 441967 w 793614"/>
                  <a:gd name="csY38" fmla="*/ 232964 h 793748"/>
                  <a:gd name="csX39" fmla="*/ 434042 w 793614"/>
                  <a:gd name="csY39" fmla="*/ 241187 h 793748"/>
                  <a:gd name="csX40" fmla="*/ 425819 w 793614"/>
                  <a:gd name="csY40" fmla="*/ 233262 h 793748"/>
                  <a:gd name="csX41" fmla="*/ 425484 w 793614"/>
                  <a:gd name="csY41" fmla="*/ 217969 h 793748"/>
                  <a:gd name="csX42" fmla="*/ 395496 w 793614"/>
                  <a:gd name="csY42" fmla="*/ 207291 h 793748"/>
                  <a:gd name="csX43" fmla="*/ 376893 w 793614"/>
                  <a:gd name="csY43" fmla="*/ 175739 h 793748"/>
                  <a:gd name="csX44" fmla="*/ 384594 w 793614"/>
                  <a:gd name="csY44" fmla="*/ 167330 h 793748"/>
                  <a:gd name="csX45" fmla="*/ 393003 w 793614"/>
                  <a:gd name="csY45" fmla="*/ 175032 h 793748"/>
                  <a:gd name="csX46" fmla="*/ 404798 w 793614"/>
                  <a:gd name="csY46" fmla="*/ 194082 h 793748"/>
                  <a:gd name="csX47" fmla="*/ 434080 w 793614"/>
                  <a:gd name="csY47" fmla="*/ 202119 h 793748"/>
                  <a:gd name="csX48" fmla="*/ 462915 w 793614"/>
                  <a:gd name="csY48" fmla="*/ 192073 h 793748"/>
                  <a:gd name="csX49" fmla="*/ 473147 w 793614"/>
                  <a:gd name="csY49" fmla="*/ 172390 h 793748"/>
                  <a:gd name="csX50" fmla="*/ 473147 w 793614"/>
                  <a:gd name="csY50" fmla="*/ 172204 h 793748"/>
                  <a:gd name="csX51" fmla="*/ 461650 w 793614"/>
                  <a:gd name="csY51" fmla="*/ 153340 h 793748"/>
                  <a:gd name="csX52" fmla="*/ 432554 w 793614"/>
                  <a:gd name="csY52" fmla="*/ 145341 h 793748"/>
                  <a:gd name="csX53" fmla="*/ 427122 w 793614"/>
                  <a:gd name="csY53" fmla="*/ 83 h 793748"/>
                  <a:gd name="csX54" fmla="*/ 331424 w 793614"/>
                  <a:gd name="csY54" fmla="*/ 43615 h 793748"/>
                  <a:gd name="csX55" fmla="*/ 294589 w 793614"/>
                  <a:gd name="csY55" fmla="*/ 142027 h 793748"/>
                  <a:gd name="csX56" fmla="*/ 338121 w 793614"/>
                  <a:gd name="csY56" fmla="*/ 237763 h 793748"/>
                  <a:gd name="csX57" fmla="*/ 436533 w 793614"/>
                  <a:gd name="csY57" fmla="*/ 274598 h 793748"/>
                  <a:gd name="csX58" fmla="*/ 532269 w 793614"/>
                  <a:gd name="csY58" fmla="*/ 231066 h 793748"/>
                  <a:gd name="csX59" fmla="*/ 569104 w 793614"/>
                  <a:gd name="csY59" fmla="*/ 132653 h 793748"/>
                  <a:gd name="csX60" fmla="*/ 525572 w 793614"/>
                  <a:gd name="csY60" fmla="*/ 36918 h 793748"/>
                  <a:gd name="csX61" fmla="*/ 427122 w 793614"/>
                  <a:gd name="csY61" fmla="*/ 83 h 793748"/>
                  <a:gd name="csX62" fmla="*/ 514521 w 793614"/>
                  <a:gd name="csY62" fmla="*/ 48750 h 793748"/>
                  <a:gd name="csX63" fmla="*/ 427643 w 793614"/>
                  <a:gd name="csY63" fmla="*/ 16193 h 793748"/>
                  <a:gd name="csX64" fmla="*/ 343257 w 793614"/>
                  <a:gd name="csY64" fmla="*/ 54628 h 793748"/>
                  <a:gd name="csX65" fmla="*/ 310700 w 793614"/>
                  <a:gd name="csY65" fmla="*/ 141507 h 793748"/>
                  <a:gd name="csX66" fmla="*/ 349136 w 793614"/>
                  <a:gd name="csY66" fmla="*/ 225893 h 793748"/>
                  <a:gd name="csX67" fmla="*/ 436014 w 793614"/>
                  <a:gd name="csY67" fmla="*/ 258449 h 793748"/>
                  <a:gd name="csX68" fmla="*/ 520400 w 793614"/>
                  <a:gd name="csY68" fmla="*/ 220014 h 793748"/>
                  <a:gd name="csX69" fmla="*/ 552956 w 793614"/>
                  <a:gd name="csY69" fmla="*/ 133135 h 793748"/>
                  <a:gd name="csX70" fmla="*/ 514521 w 793614"/>
                  <a:gd name="csY70" fmla="*/ 48750 h 793748"/>
                  <a:gd name="csX71" fmla="*/ 19412 w 793614"/>
                  <a:gd name="csY71" fmla="*/ 463421 h 793748"/>
                  <a:gd name="csX72" fmla="*/ 39168 w 793614"/>
                  <a:gd name="csY72" fmla="*/ 491958 h 793748"/>
                  <a:gd name="csX73" fmla="*/ 279265 w 793614"/>
                  <a:gd name="csY73" fmla="*/ 335205 h 793748"/>
                  <a:gd name="csX74" fmla="*/ 288827 w 793614"/>
                  <a:gd name="csY74" fmla="*/ 335764 h 793748"/>
                  <a:gd name="csX75" fmla="*/ 404508 w 793614"/>
                  <a:gd name="csY75" fmla="*/ 432690 h 793748"/>
                  <a:gd name="csX76" fmla="*/ 556127 w 793614"/>
                  <a:gd name="csY76" fmla="*/ 324229 h 793748"/>
                  <a:gd name="csX77" fmla="*/ 705775 w 793614"/>
                  <a:gd name="csY77" fmla="*/ 217225 h 793748"/>
                  <a:gd name="csX78" fmla="*/ 723187 w 793614"/>
                  <a:gd name="csY78" fmla="*/ 205170 h 793748"/>
                  <a:gd name="csX79" fmla="*/ 734424 w 793614"/>
                  <a:gd name="csY79" fmla="*/ 207216 h 793748"/>
                  <a:gd name="csX80" fmla="*/ 749307 w 793614"/>
                  <a:gd name="csY80" fmla="*/ 228722 h 793748"/>
                  <a:gd name="csX81" fmla="*/ 774682 w 793614"/>
                  <a:gd name="csY81" fmla="*/ 149062 h 793748"/>
                  <a:gd name="csX82" fmla="*/ 691190 w 793614"/>
                  <a:gd name="csY82" fmla="*/ 144708 h 793748"/>
                  <a:gd name="csX83" fmla="*/ 706073 w 793614"/>
                  <a:gd name="csY83" fmla="*/ 166214 h 793748"/>
                  <a:gd name="csX84" fmla="*/ 704026 w 793614"/>
                  <a:gd name="csY84" fmla="*/ 177451 h 793748"/>
                  <a:gd name="csX85" fmla="*/ 686614 w 793614"/>
                  <a:gd name="csY85" fmla="*/ 189505 h 793748"/>
                  <a:gd name="csX86" fmla="*/ 562941 w 793614"/>
                  <a:gd name="csY86" fmla="*/ 277984 h 793748"/>
                  <a:gd name="csX87" fmla="*/ 438926 w 793614"/>
                  <a:gd name="csY87" fmla="*/ 366686 h 793748"/>
                  <a:gd name="csX88" fmla="*/ 421513 w 793614"/>
                  <a:gd name="csY88" fmla="*/ 378740 h 793748"/>
                  <a:gd name="csX89" fmla="*/ 411728 w 793614"/>
                  <a:gd name="csY89" fmla="*/ 378294 h 793748"/>
                  <a:gd name="csX90" fmla="*/ 295942 w 793614"/>
                  <a:gd name="csY90" fmla="*/ 281291 h 793748"/>
                  <a:gd name="csX91" fmla="*/ 30350 w 793614"/>
                  <a:gd name="csY91" fmla="*/ 507585 h 793748"/>
                  <a:gd name="csX92" fmla="*/ 41438 w 793614"/>
                  <a:gd name="csY92" fmla="*/ 509743 h 793748"/>
                  <a:gd name="csX93" fmla="*/ 283059 w 793614"/>
                  <a:gd name="csY93" fmla="*/ 352019 h 793748"/>
                  <a:gd name="csX94" fmla="*/ 398845 w 793614"/>
                  <a:gd name="csY94" fmla="*/ 449059 h 793748"/>
                  <a:gd name="csX95" fmla="*/ 409002 w 793614"/>
                  <a:gd name="csY95" fmla="*/ 449245 h 793748"/>
                  <a:gd name="csX96" fmla="*/ 565641 w 793614"/>
                  <a:gd name="csY96" fmla="*/ 337327 h 793748"/>
                  <a:gd name="csX97" fmla="*/ 714955 w 793614"/>
                  <a:gd name="csY97" fmla="*/ 230504 h 793748"/>
                  <a:gd name="csX98" fmla="*/ 725745 w 793614"/>
                  <a:gd name="csY98" fmla="*/ 223062 h 793748"/>
                  <a:gd name="csX99" fmla="*/ 745390 w 793614"/>
                  <a:gd name="csY99" fmla="*/ 251414 h 793748"/>
                  <a:gd name="csX100" fmla="*/ 756627 w 793614"/>
                  <a:gd name="csY100" fmla="*/ 253461 h 793748"/>
                  <a:gd name="csX101" fmla="*/ 759826 w 793614"/>
                  <a:gd name="csY101" fmla="*/ 248922 h 793748"/>
                  <a:gd name="csX102" fmla="*/ 793238 w 793614"/>
                  <a:gd name="csY102" fmla="*/ 143994 h 793748"/>
                  <a:gd name="csX103" fmla="*/ 787992 w 793614"/>
                  <a:gd name="csY103" fmla="*/ 133874 h 793748"/>
                  <a:gd name="csX104" fmla="*/ 785983 w 793614"/>
                  <a:gd name="csY104" fmla="*/ 133502 h 793748"/>
                  <a:gd name="csX105" fmla="*/ 675664 w 793614"/>
                  <a:gd name="csY105" fmla="*/ 127772 h 793748"/>
                  <a:gd name="csX106" fmla="*/ 667181 w 793614"/>
                  <a:gd name="csY106" fmla="*/ 135437 h 793748"/>
                  <a:gd name="csX107" fmla="*/ 668744 w 793614"/>
                  <a:gd name="csY107" fmla="*/ 140645 h 793748"/>
                  <a:gd name="csX108" fmla="*/ 688240 w 793614"/>
                  <a:gd name="csY108" fmla="*/ 168811 h 793748"/>
                  <a:gd name="csX109" fmla="*/ 677488 w 793614"/>
                  <a:gd name="csY109" fmla="*/ 176252 h 793748"/>
                  <a:gd name="csX110" fmla="*/ 553510 w 793614"/>
                  <a:gd name="csY110" fmla="*/ 264917 h 793748"/>
                  <a:gd name="csX111" fmla="*/ 429800 w 793614"/>
                  <a:gd name="csY111" fmla="*/ 353433 h 793748"/>
                  <a:gd name="csX112" fmla="*/ 417447 w 793614"/>
                  <a:gd name="csY112" fmla="*/ 361990 h 793748"/>
                  <a:gd name="csX113" fmla="*/ 301699 w 793614"/>
                  <a:gd name="csY113" fmla="*/ 265064 h 793748"/>
                  <a:gd name="csX114" fmla="*/ 291579 w 793614"/>
                  <a:gd name="csY114" fmla="*/ 264878 h 793748"/>
                  <a:gd name="csX115" fmla="*/ 3638 w 793614"/>
                  <a:gd name="csY115" fmla="*/ 454482 h 793748"/>
                  <a:gd name="csX116" fmla="*/ 1331 w 793614"/>
                  <a:gd name="csY116" fmla="*/ 465645 h 793748"/>
                  <a:gd name="csX117" fmla="*/ 1443 w 793614"/>
                  <a:gd name="csY117" fmla="*/ 465794 h 793748"/>
                  <a:gd name="csX118" fmla="*/ 63688 w 793614"/>
                  <a:gd name="csY118" fmla="*/ 564847 h 793748"/>
                  <a:gd name="csX119" fmla="*/ 151236 w 793614"/>
                  <a:gd name="csY119" fmla="*/ 507697 h 793748"/>
                  <a:gd name="csX120" fmla="*/ 151236 w 793614"/>
                  <a:gd name="csY120" fmla="*/ 774025 h 793748"/>
                  <a:gd name="csX121" fmla="*/ 63688 w 793614"/>
                  <a:gd name="csY121" fmla="*/ 774025 h 793748"/>
                  <a:gd name="csX122" fmla="*/ 47466 w 793614"/>
                  <a:gd name="csY122" fmla="*/ 782131 h 793748"/>
                  <a:gd name="csX123" fmla="*/ 47466 w 793614"/>
                  <a:gd name="csY123" fmla="*/ 560484 h 793748"/>
                  <a:gd name="csX124" fmla="*/ 47503 w 793614"/>
                  <a:gd name="csY124" fmla="*/ 560484 h 793748"/>
                  <a:gd name="csX125" fmla="*/ 51186 w 793614"/>
                  <a:gd name="csY125" fmla="*/ 553712 h 793748"/>
                  <a:gd name="csX126" fmla="*/ 154361 w 793614"/>
                  <a:gd name="csY126" fmla="*/ 486331 h 793748"/>
                  <a:gd name="csX127" fmla="*/ 159310 w 793614"/>
                  <a:gd name="csY127" fmla="*/ 484619 h 793748"/>
                  <a:gd name="csX128" fmla="*/ 167421 w 793614"/>
                  <a:gd name="csY128" fmla="*/ 492730 h 793748"/>
                  <a:gd name="csX129" fmla="*/ 167421 w 793614"/>
                  <a:gd name="csY129" fmla="*/ 782128 h 793748"/>
                  <a:gd name="csX130" fmla="*/ 159310 w 793614"/>
                  <a:gd name="csY130" fmla="*/ 790239 h 793748"/>
                  <a:gd name="csX131" fmla="*/ 55573 w 793614"/>
                  <a:gd name="csY131" fmla="*/ 790239 h 793748"/>
                  <a:gd name="csX132" fmla="*/ 47462 w 793614"/>
                  <a:gd name="csY132" fmla="*/ 782128 h 793748"/>
                  <a:gd name="csX133" fmla="*/ 350180 w 793614"/>
                  <a:gd name="csY133" fmla="*/ 460548 h 793748"/>
                  <a:gd name="csX134" fmla="*/ 350180 w 793614"/>
                  <a:gd name="csY134" fmla="*/ 785588 h 793748"/>
                  <a:gd name="csX135" fmla="*/ 342068 w 793614"/>
                  <a:gd name="csY135" fmla="*/ 793700 h 793748"/>
                  <a:gd name="csX136" fmla="*/ 238332 w 793614"/>
                  <a:gd name="csY136" fmla="*/ 793700 h 793748"/>
                  <a:gd name="csX137" fmla="*/ 230221 w 793614"/>
                  <a:gd name="csY137" fmla="*/ 785588 h 793748"/>
                  <a:gd name="csX138" fmla="*/ 230221 w 793614"/>
                  <a:gd name="csY138" fmla="*/ 441202 h 793748"/>
                  <a:gd name="csX139" fmla="*/ 234462 w 793614"/>
                  <a:gd name="csY139" fmla="*/ 434096 h 793748"/>
                  <a:gd name="csX140" fmla="*/ 279222 w 793614"/>
                  <a:gd name="csY140" fmla="*/ 404851 h 793748"/>
                  <a:gd name="csX141" fmla="*/ 288784 w 793614"/>
                  <a:gd name="csY141" fmla="*/ 405409 h 793748"/>
                  <a:gd name="csX142" fmla="*/ 347199 w 793614"/>
                  <a:gd name="csY142" fmla="*/ 454374 h 793748"/>
                  <a:gd name="csX143" fmla="*/ 350101 w 793614"/>
                  <a:gd name="csY143" fmla="*/ 460587 h 793748"/>
                  <a:gd name="csX144" fmla="*/ 333995 w 793614"/>
                  <a:gd name="csY144" fmla="*/ 777511 h 793748"/>
                  <a:gd name="csX145" fmla="*/ 246447 w 793614"/>
                  <a:gd name="csY145" fmla="*/ 777511 h 793748"/>
                  <a:gd name="csX146" fmla="*/ 246447 w 793614"/>
                  <a:gd name="csY146" fmla="*/ 445546 h 793748"/>
                  <a:gd name="csX147" fmla="*/ 283059 w 793614"/>
                  <a:gd name="csY147" fmla="*/ 421659 h 793748"/>
                  <a:gd name="csX148" fmla="*/ 333996 w 793614"/>
                  <a:gd name="csY148" fmla="*/ 464336 h 793748"/>
                  <a:gd name="csX149" fmla="*/ 429208 w 793614"/>
                  <a:gd name="csY149" fmla="*/ 504782 h 793748"/>
                  <a:gd name="csX150" fmla="*/ 516756 w 793614"/>
                  <a:gd name="csY150" fmla="*/ 442237 h 793748"/>
                  <a:gd name="csX151" fmla="*/ 516756 w 793614"/>
                  <a:gd name="csY151" fmla="*/ 777507 h 793748"/>
                  <a:gd name="csX152" fmla="*/ 429208 w 793614"/>
                  <a:gd name="csY152" fmla="*/ 777507 h 793748"/>
                  <a:gd name="csX153" fmla="*/ 412986 w 793614"/>
                  <a:gd name="csY153" fmla="*/ 785579 h 793748"/>
                  <a:gd name="csX154" fmla="*/ 412986 w 793614"/>
                  <a:gd name="csY154" fmla="*/ 500610 h 793748"/>
                  <a:gd name="csX155" fmla="*/ 413023 w 793614"/>
                  <a:gd name="csY155" fmla="*/ 500610 h 793748"/>
                  <a:gd name="csX156" fmla="*/ 416409 w 793614"/>
                  <a:gd name="csY156" fmla="*/ 494024 h 793748"/>
                  <a:gd name="csX157" fmla="*/ 519660 w 793614"/>
                  <a:gd name="csY157" fmla="*/ 420280 h 793748"/>
                  <a:gd name="csX158" fmla="*/ 524831 w 793614"/>
                  <a:gd name="csY158" fmla="*/ 418419 h 793748"/>
                  <a:gd name="csX159" fmla="*/ 532942 w 793614"/>
                  <a:gd name="csY159" fmla="*/ 426531 h 793748"/>
                  <a:gd name="csX160" fmla="*/ 532942 w 793614"/>
                  <a:gd name="csY160" fmla="*/ 785575 h 793748"/>
                  <a:gd name="csX161" fmla="*/ 524831 w 793614"/>
                  <a:gd name="csY161" fmla="*/ 793687 h 793748"/>
                  <a:gd name="csX162" fmla="*/ 421095 w 793614"/>
                  <a:gd name="csY162" fmla="*/ 793687 h 793748"/>
                  <a:gd name="csX163" fmla="*/ 412983 w 793614"/>
                  <a:gd name="csY163" fmla="*/ 785575 h 793748"/>
                  <a:gd name="csX164" fmla="*/ 699517 w 793614"/>
                  <a:gd name="csY164" fmla="*/ 777505 h 793748"/>
                  <a:gd name="csX165" fmla="*/ 699517 w 793614"/>
                  <a:gd name="csY165" fmla="*/ 311075 h 793748"/>
                  <a:gd name="csX166" fmla="*/ 611968 w 793614"/>
                  <a:gd name="csY166" fmla="*/ 373434 h 793748"/>
                  <a:gd name="csX167" fmla="*/ 611968 w 793614"/>
                  <a:gd name="csY167" fmla="*/ 777504 h 7937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</a:cxnLst>
                <a:rect l="l" t="t" r="r" b="b"/>
                <a:pathLst>
                  <a:path w="793614" h="793748">
                    <a:moveTo>
                      <a:pt x="715695" y="295434"/>
                    </a:moveTo>
                    <a:lnTo>
                      <a:pt x="715695" y="785638"/>
                    </a:lnTo>
                    <a:cubicBezTo>
                      <a:pt x="715695" y="790103"/>
                      <a:pt x="712086" y="793749"/>
                      <a:pt x="707584" y="793749"/>
                    </a:cubicBezTo>
                    <a:lnTo>
                      <a:pt x="603847" y="793712"/>
                    </a:lnTo>
                    <a:cubicBezTo>
                      <a:pt x="599382" y="793712"/>
                      <a:pt x="595736" y="790103"/>
                      <a:pt x="595736" y="785601"/>
                    </a:cubicBezTo>
                    <a:lnTo>
                      <a:pt x="595736" y="369292"/>
                    </a:lnTo>
                    <a:cubicBezTo>
                      <a:pt x="595736" y="366352"/>
                      <a:pt x="597299" y="363785"/>
                      <a:pt x="599643" y="362371"/>
                    </a:cubicBezTo>
                    <a:lnTo>
                      <a:pt x="702894" y="288849"/>
                    </a:lnTo>
                    <a:cubicBezTo>
                      <a:pt x="706540" y="286282"/>
                      <a:pt x="711563" y="287101"/>
                      <a:pt x="714168" y="290747"/>
                    </a:cubicBezTo>
                    <a:cubicBezTo>
                      <a:pt x="715172" y="292161"/>
                      <a:pt x="715656" y="293798"/>
                      <a:pt x="715656" y="295435"/>
                    </a:cubicBezTo>
                    <a:close/>
                    <a:moveTo>
                      <a:pt x="432107" y="145415"/>
                    </a:moveTo>
                    <a:lnTo>
                      <a:pt x="431586" y="145415"/>
                    </a:lnTo>
                    <a:cubicBezTo>
                      <a:pt x="416592" y="145899"/>
                      <a:pt x="402826" y="141657"/>
                      <a:pt x="392631" y="134439"/>
                    </a:cubicBezTo>
                    <a:cubicBezTo>
                      <a:pt x="381804" y="126738"/>
                      <a:pt x="374883" y="115649"/>
                      <a:pt x="374362" y="103036"/>
                    </a:cubicBezTo>
                    <a:lnTo>
                      <a:pt x="374362" y="102627"/>
                    </a:lnTo>
                    <a:cubicBezTo>
                      <a:pt x="373990" y="89977"/>
                      <a:pt x="380204" y="78442"/>
                      <a:pt x="390547" y="70034"/>
                    </a:cubicBezTo>
                    <a:cubicBezTo>
                      <a:pt x="398770" y="63336"/>
                      <a:pt x="409708" y="58611"/>
                      <a:pt x="421987" y="56974"/>
                    </a:cubicBezTo>
                    <a:lnTo>
                      <a:pt x="421652" y="41681"/>
                    </a:lnTo>
                    <a:cubicBezTo>
                      <a:pt x="421578" y="37217"/>
                      <a:pt x="425113" y="33533"/>
                      <a:pt x="429577" y="33459"/>
                    </a:cubicBezTo>
                    <a:cubicBezTo>
                      <a:pt x="434042" y="33384"/>
                      <a:pt x="437726" y="36919"/>
                      <a:pt x="437800" y="41384"/>
                    </a:cubicBezTo>
                    <a:lnTo>
                      <a:pt x="438135" y="56639"/>
                    </a:lnTo>
                    <a:cubicBezTo>
                      <a:pt x="449595" y="57718"/>
                      <a:pt x="459976" y="61588"/>
                      <a:pt x="468123" y="67317"/>
                    </a:cubicBezTo>
                    <a:cubicBezTo>
                      <a:pt x="479099" y="75057"/>
                      <a:pt x="486169" y="86256"/>
                      <a:pt x="486727" y="98869"/>
                    </a:cubicBezTo>
                    <a:cubicBezTo>
                      <a:pt x="486913" y="103334"/>
                      <a:pt x="483453" y="107092"/>
                      <a:pt x="479025" y="107278"/>
                    </a:cubicBezTo>
                    <a:cubicBezTo>
                      <a:pt x="474560" y="107464"/>
                      <a:pt x="470802" y="104004"/>
                      <a:pt x="470616" y="99539"/>
                    </a:cubicBezTo>
                    <a:cubicBezTo>
                      <a:pt x="470281" y="92172"/>
                      <a:pt x="465816" y="85437"/>
                      <a:pt x="458821" y="80489"/>
                    </a:cubicBezTo>
                    <a:cubicBezTo>
                      <a:pt x="451268" y="75168"/>
                      <a:pt x="440962" y="72043"/>
                      <a:pt x="429540" y="72452"/>
                    </a:cubicBezTo>
                    <a:cubicBezTo>
                      <a:pt x="418080" y="72861"/>
                      <a:pt x="407885" y="76656"/>
                      <a:pt x="400705" y="82498"/>
                    </a:cubicBezTo>
                    <a:cubicBezTo>
                      <a:pt x="394156" y="87819"/>
                      <a:pt x="390249" y="94777"/>
                      <a:pt x="390473" y="102180"/>
                    </a:cubicBezTo>
                    <a:lnTo>
                      <a:pt x="390473" y="102367"/>
                    </a:lnTo>
                    <a:cubicBezTo>
                      <a:pt x="390770" y="109696"/>
                      <a:pt x="395124" y="116394"/>
                      <a:pt x="401970" y="121268"/>
                    </a:cubicBezTo>
                    <a:cubicBezTo>
                      <a:pt x="409411" y="126551"/>
                      <a:pt x="419680" y="129640"/>
                      <a:pt x="431066" y="129267"/>
                    </a:cubicBezTo>
                    <a:lnTo>
                      <a:pt x="432033" y="129230"/>
                    </a:lnTo>
                    <a:cubicBezTo>
                      <a:pt x="447064" y="128747"/>
                      <a:pt x="460794" y="132988"/>
                      <a:pt x="470988" y="140206"/>
                    </a:cubicBezTo>
                    <a:cubicBezTo>
                      <a:pt x="481815" y="147908"/>
                      <a:pt x="488736" y="158996"/>
                      <a:pt x="489257" y="171609"/>
                    </a:cubicBezTo>
                    <a:lnTo>
                      <a:pt x="489257" y="172018"/>
                    </a:lnTo>
                    <a:cubicBezTo>
                      <a:pt x="489629" y="184668"/>
                      <a:pt x="483416" y="196203"/>
                      <a:pt x="473072" y="204612"/>
                    </a:cubicBezTo>
                    <a:cubicBezTo>
                      <a:pt x="464850" y="211309"/>
                      <a:pt x="453911" y="216034"/>
                      <a:pt x="441632" y="217671"/>
                    </a:cubicBezTo>
                    <a:lnTo>
                      <a:pt x="441967" y="232964"/>
                    </a:lnTo>
                    <a:cubicBezTo>
                      <a:pt x="442041" y="237429"/>
                      <a:pt x="438507" y="241112"/>
                      <a:pt x="434042" y="241187"/>
                    </a:cubicBezTo>
                    <a:cubicBezTo>
                      <a:pt x="429577" y="241261"/>
                      <a:pt x="425894" y="237726"/>
                      <a:pt x="425819" y="233262"/>
                    </a:cubicBezTo>
                    <a:lnTo>
                      <a:pt x="425484" y="217969"/>
                    </a:lnTo>
                    <a:cubicBezTo>
                      <a:pt x="414025" y="216890"/>
                      <a:pt x="403644" y="213021"/>
                      <a:pt x="395496" y="207291"/>
                    </a:cubicBezTo>
                    <a:cubicBezTo>
                      <a:pt x="384520" y="199552"/>
                      <a:pt x="377451" y="188352"/>
                      <a:pt x="376893" y="175739"/>
                    </a:cubicBezTo>
                    <a:cubicBezTo>
                      <a:pt x="376707" y="171274"/>
                      <a:pt x="380167" y="167516"/>
                      <a:pt x="384594" y="167330"/>
                    </a:cubicBezTo>
                    <a:cubicBezTo>
                      <a:pt x="389059" y="167144"/>
                      <a:pt x="392817" y="170605"/>
                      <a:pt x="393003" y="175032"/>
                    </a:cubicBezTo>
                    <a:cubicBezTo>
                      <a:pt x="393338" y="182399"/>
                      <a:pt x="397803" y="189134"/>
                      <a:pt x="404798" y="194082"/>
                    </a:cubicBezTo>
                    <a:cubicBezTo>
                      <a:pt x="412351" y="199403"/>
                      <a:pt x="422657" y="202528"/>
                      <a:pt x="434080" y="202119"/>
                    </a:cubicBezTo>
                    <a:cubicBezTo>
                      <a:pt x="445539" y="201710"/>
                      <a:pt x="455697" y="197914"/>
                      <a:pt x="462915" y="192073"/>
                    </a:cubicBezTo>
                    <a:cubicBezTo>
                      <a:pt x="469463" y="186752"/>
                      <a:pt x="473370" y="179794"/>
                      <a:pt x="473147" y="172390"/>
                    </a:cubicBezTo>
                    <a:lnTo>
                      <a:pt x="473147" y="172204"/>
                    </a:lnTo>
                    <a:cubicBezTo>
                      <a:pt x="472849" y="164875"/>
                      <a:pt x="468496" y="158177"/>
                      <a:pt x="461650" y="153340"/>
                    </a:cubicBezTo>
                    <a:cubicBezTo>
                      <a:pt x="454208" y="148057"/>
                      <a:pt x="443939" y="144968"/>
                      <a:pt x="432554" y="145341"/>
                    </a:cubicBezTo>
                    <a:close/>
                    <a:moveTo>
                      <a:pt x="427122" y="83"/>
                    </a:moveTo>
                    <a:cubicBezTo>
                      <a:pt x="389207" y="1385"/>
                      <a:pt x="355387" y="17942"/>
                      <a:pt x="331424" y="43615"/>
                    </a:cubicBezTo>
                    <a:cubicBezTo>
                      <a:pt x="307463" y="69287"/>
                      <a:pt x="293287" y="104114"/>
                      <a:pt x="294589" y="142027"/>
                    </a:cubicBezTo>
                    <a:cubicBezTo>
                      <a:pt x="295891" y="179941"/>
                      <a:pt x="312448" y="213762"/>
                      <a:pt x="338121" y="237763"/>
                    </a:cubicBezTo>
                    <a:cubicBezTo>
                      <a:pt x="363794" y="261724"/>
                      <a:pt x="398620" y="275900"/>
                      <a:pt x="436533" y="274598"/>
                    </a:cubicBezTo>
                    <a:cubicBezTo>
                      <a:pt x="474447" y="273296"/>
                      <a:pt x="508268" y="256738"/>
                      <a:pt x="532269" y="231066"/>
                    </a:cubicBezTo>
                    <a:cubicBezTo>
                      <a:pt x="556230" y="205393"/>
                      <a:pt x="570406" y="170567"/>
                      <a:pt x="569104" y="132653"/>
                    </a:cubicBezTo>
                    <a:cubicBezTo>
                      <a:pt x="567802" y="94739"/>
                      <a:pt x="551245" y="60919"/>
                      <a:pt x="525572" y="36918"/>
                    </a:cubicBezTo>
                    <a:cubicBezTo>
                      <a:pt x="499825" y="12957"/>
                      <a:pt x="464999" y="-1219"/>
                      <a:pt x="427122" y="83"/>
                    </a:cubicBezTo>
                    <a:close/>
                    <a:moveTo>
                      <a:pt x="514521" y="48750"/>
                    </a:moveTo>
                    <a:cubicBezTo>
                      <a:pt x="491825" y="27578"/>
                      <a:pt x="461092" y="15040"/>
                      <a:pt x="427643" y="16193"/>
                    </a:cubicBezTo>
                    <a:cubicBezTo>
                      <a:pt x="394231" y="17347"/>
                      <a:pt x="364428" y="31931"/>
                      <a:pt x="343257" y="54628"/>
                    </a:cubicBezTo>
                    <a:cubicBezTo>
                      <a:pt x="322086" y="77325"/>
                      <a:pt x="309547" y="108058"/>
                      <a:pt x="310700" y="141507"/>
                    </a:cubicBezTo>
                    <a:cubicBezTo>
                      <a:pt x="311854" y="174919"/>
                      <a:pt x="326439" y="204721"/>
                      <a:pt x="349136" y="225893"/>
                    </a:cubicBezTo>
                    <a:cubicBezTo>
                      <a:pt x="371832" y="247064"/>
                      <a:pt x="402565" y="259603"/>
                      <a:pt x="436014" y="258449"/>
                    </a:cubicBezTo>
                    <a:cubicBezTo>
                      <a:pt x="469426" y="257296"/>
                      <a:pt x="499229" y="242711"/>
                      <a:pt x="520400" y="220014"/>
                    </a:cubicBezTo>
                    <a:cubicBezTo>
                      <a:pt x="541571" y="197318"/>
                      <a:pt x="554110" y="166584"/>
                      <a:pt x="552956" y="133135"/>
                    </a:cubicBezTo>
                    <a:cubicBezTo>
                      <a:pt x="551766" y="99724"/>
                      <a:pt x="537181" y="69921"/>
                      <a:pt x="514521" y="48750"/>
                    </a:cubicBezTo>
                    <a:close/>
                    <a:moveTo>
                      <a:pt x="19412" y="463421"/>
                    </a:moveTo>
                    <a:lnTo>
                      <a:pt x="39168" y="491958"/>
                    </a:lnTo>
                    <a:lnTo>
                      <a:pt x="279265" y="335205"/>
                    </a:lnTo>
                    <a:cubicBezTo>
                      <a:pt x="282316" y="333233"/>
                      <a:pt x="286185" y="333568"/>
                      <a:pt x="288827" y="335764"/>
                    </a:cubicBezTo>
                    <a:lnTo>
                      <a:pt x="404508" y="432690"/>
                    </a:lnTo>
                    <a:cubicBezTo>
                      <a:pt x="449641" y="401474"/>
                      <a:pt x="502997" y="362778"/>
                      <a:pt x="556127" y="324229"/>
                    </a:cubicBezTo>
                    <a:cubicBezTo>
                      <a:pt x="608440" y="286277"/>
                      <a:pt x="660569" y="248475"/>
                      <a:pt x="705775" y="217225"/>
                    </a:cubicBezTo>
                    <a:lnTo>
                      <a:pt x="723187" y="205170"/>
                    </a:lnTo>
                    <a:cubicBezTo>
                      <a:pt x="726871" y="202640"/>
                      <a:pt x="731894" y="203570"/>
                      <a:pt x="734424" y="207216"/>
                    </a:cubicBezTo>
                    <a:lnTo>
                      <a:pt x="749307" y="228722"/>
                    </a:lnTo>
                    <a:lnTo>
                      <a:pt x="774682" y="149062"/>
                    </a:lnTo>
                    <a:lnTo>
                      <a:pt x="691190" y="144708"/>
                    </a:lnTo>
                    <a:lnTo>
                      <a:pt x="706073" y="166214"/>
                    </a:lnTo>
                    <a:cubicBezTo>
                      <a:pt x="708603" y="169897"/>
                      <a:pt x="707673" y="174920"/>
                      <a:pt x="704026" y="177451"/>
                    </a:cubicBezTo>
                    <a:lnTo>
                      <a:pt x="686614" y="189505"/>
                    </a:lnTo>
                    <a:cubicBezTo>
                      <a:pt x="651453" y="213839"/>
                      <a:pt x="607177" y="245911"/>
                      <a:pt x="562941" y="277984"/>
                    </a:cubicBezTo>
                    <a:cubicBezTo>
                      <a:pt x="519111" y="309758"/>
                      <a:pt x="475319" y="341497"/>
                      <a:pt x="438926" y="366686"/>
                    </a:cubicBezTo>
                    <a:lnTo>
                      <a:pt x="421513" y="378740"/>
                    </a:lnTo>
                    <a:cubicBezTo>
                      <a:pt x="418462" y="380861"/>
                      <a:pt x="414444" y="380564"/>
                      <a:pt x="411728" y="378294"/>
                    </a:cubicBezTo>
                    <a:lnTo>
                      <a:pt x="295942" y="281291"/>
                    </a:lnTo>
                    <a:close/>
                    <a:moveTo>
                      <a:pt x="30350" y="507585"/>
                    </a:moveTo>
                    <a:cubicBezTo>
                      <a:pt x="32843" y="511194"/>
                      <a:pt x="37791" y="512162"/>
                      <a:pt x="41438" y="509743"/>
                    </a:cubicBezTo>
                    <a:lnTo>
                      <a:pt x="283059" y="352019"/>
                    </a:lnTo>
                    <a:lnTo>
                      <a:pt x="398845" y="449059"/>
                    </a:lnTo>
                    <a:cubicBezTo>
                      <a:pt x="401821" y="451552"/>
                      <a:pt x="406063" y="451515"/>
                      <a:pt x="409002" y="449245"/>
                    </a:cubicBezTo>
                    <a:cubicBezTo>
                      <a:pt x="456218" y="416726"/>
                      <a:pt x="511024" y="376952"/>
                      <a:pt x="565641" y="337327"/>
                    </a:cubicBezTo>
                    <a:cubicBezTo>
                      <a:pt x="618401" y="299078"/>
                      <a:pt x="670940" y="260941"/>
                      <a:pt x="714955" y="230504"/>
                    </a:cubicBezTo>
                    <a:lnTo>
                      <a:pt x="725745" y="223062"/>
                    </a:lnTo>
                    <a:lnTo>
                      <a:pt x="745390" y="251414"/>
                    </a:lnTo>
                    <a:cubicBezTo>
                      <a:pt x="747920" y="255098"/>
                      <a:pt x="752943" y="255991"/>
                      <a:pt x="756627" y="253461"/>
                    </a:cubicBezTo>
                    <a:cubicBezTo>
                      <a:pt x="758264" y="252344"/>
                      <a:pt x="759343" y="250707"/>
                      <a:pt x="759826" y="248922"/>
                    </a:cubicBezTo>
                    <a:lnTo>
                      <a:pt x="793238" y="143994"/>
                    </a:lnTo>
                    <a:cubicBezTo>
                      <a:pt x="794578" y="139753"/>
                      <a:pt x="792234" y="135213"/>
                      <a:pt x="787992" y="133874"/>
                    </a:cubicBezTo>
                    <a:cubicBezTo>
                      <a:pt x="787322" y="133651"/>
                      <a:pt x="786653" y="133539"/>
                      <a:pt x="785983" y="133502"/>
                    </a:cubicBezTo>
                    <a:lnTo>
                      <a:pt x="675664" y="127772"/>
                    </a:lnTo>
                    <a:cubicBezTo>
                      <a:pt x="671199" y="127549"/>
                      <a:pt x="667404" y="130972"/>
                      <a:pt x="667181" y="135437"/>
                    </a:cubicBezTo>
                    <a:cubicBezTo>
                      <a:pt x="667069" y="137371"/>
                      <a:pt x="667665" y="139194"/>
                      <a:pt x="668744" y="140645"/>
                    </a:cubicBezTo>
                    <a:lnTo>
                      <a:pt x="688240" y="168811"/>
                    </a:lnTo>
                    <a:lnTo>
                      <a:pt x="677488" y="176252"/>
                    </a:lnTo>
                    <a:cubicBezTo>
                      <a:pt x="641099" y="201441"/>
                      <a:pt x="597306" y="233179"/>
                      <a:pt x="553510" y="264917"/>
                    </a:cubicBezTo>
                    <a:cubicBezTo>
                      <a:pt x="509234" y="296989"/>
                      <a:pt x="464995" y="329099"/>
                      <a:pt x="429800" y="353433"/>
                    </a:cubicBezTo>
                    <a:lnTo>
                      <a:pt x="417447" y="361990"/>
                    </a:lnTo>
                    <a:lnTo>
                      <a:pt x="301699" y="265064"/>
                    </a:lnTo>
                    <a:cubicBezTo>
                      <a:pt x="298722" y="262571"/>
                      <a:pt x="294518" y="262608"/>
                      <a:pt x="291579" y="264878"/>
                    </a:cubicBezTo>
                    <a:lnTo>
                      <a:pt x="3638" y="454482"/>
                    </a:lnTo>
                    <a:cubicBezTo>
                      <a:pt x="-83" y="456938"/>
                      <a:pt x="-1125" y="461924"/>
                      <a:pt x="1331" y="465645"/>
                    </a:cubicBezTo>
                    <a:lnTo>
                      <a:pt x="1443" y="465794"/>
                    </a:lnTo>
                    <a:close/>
                    <a:moveTo>
                      <a:pt x="63688" y="564847"/>
                    </a:moveTo>
                    <a:lnTo>
                      <a:pt x="151236" y="507697"/>
                    </a:lnTo>
                    <a:lnTo>
                      <a:pt x="151236" y="774025"/>
                    </a:lnTo>
                    <a:lnTo>
                      <a:pt x="63688" y="774025"/>
                    </a:lnTo>
                    <a:close/>
                    <a:moveTo>
                      <a:pt x="47466" y="782131"/>
                    </a:moveTo>
                    <a:lnTo>
                      <a:pt x="47466" y="560484"/>
                    </a:lnTo>
                    <a:lnTo>
                      <a:pt x="47503" y="560484"/>
                    </a:lnTo>
                    <a:cubicBezTo>
                      <a:pt x="47503" y="557842"/>
                      <a:pt x="48805" y="555275"/>
                      <a:pt x="51186" y="553712"/>
                    </a:cubicBezTo>
                    <a:lnTo>
                      <a:pt x="154361" y="486331"/>
                    </a:lnTo>
                    <a:cubicBezTo>
                      <a:pt x="155738" y="485252"/>
                      <a:pt x="157449" y="484619"/>
                      <a:pt x="159310" y="484619"/>
                    </a:cubicBezTo>
                    <a:cubicBezTo>
                      <a:pt x="163774" y="484619"/>
                      <a:pt x="167421" y="488265"/>
                      <a:pt x="167421" y="492730"/>
                    </a:cubicBezTo>
                    <a:lnTo>
                      <a:pt x="167421" y="782128"/>
                    </a:lnTo>
                    <a:cubicBezTo>
                      <a:pt x="167421" y="786593"/>
                      <a:pt x="163812" y="790239"/>
                      <a:pt x="159310" y="790239"/>
                    </a:cubicBezTo>
                    <a:lnTo>
                      <a:pt x="55573" y="790239"/>
                    </a:lnTo>
                    <a:cubicBezTo>
                      <a:pt x="51108" y="790239"/>
                      <a:pt x="47462" y="786593"/>
                      <a:pt x="47462" y="782128"/>
                    </a:cubicBezTo>
                    <a:close/>
                    <a:moveTo>
                      <a:pt x="350180" y="460548"/>
                    </a:moveTo>
                    <a:lnTo>
                      <a:pt x="350180" y="785588"/>
                    </a:lnTo>
                    <a:cubicBezTo>
                      <a:pt x="350180" y="790053"/>
                      <a:pt x="346570" y="793700"/>
                      <a:pt x="342068" y="793700"/>
                    </a:cubicBezTo>
                    <a:lnTo>
                      <a:pt x="238332" y="793700"/>
                    </a:lnTo>
                    <a:cubicBezTo>
                      <a:pt x="233867" y="793700"/>
                      <a:pt x="230221" y="790090"/>
                      <a:pt x="230221" y="785588"/>
                    </a:cubicBezTo>
                    <a:lnTo>
                      <a:pt x="230221" y="441202"/>
                    </a:lnTo>
                    <a:cubicBezTo>
                      <a:pt x="230221" y="438114"/>
                      <a:pt x="231932" y="435435"/>
                      <a:pt x="234462" y="434096"/>
                    </a:cubicBezTo>
                    <a:lnTo>
                      <a:pt x="279222" y="404851"/>
                    </a:lnTo>
                    <a:cubicBezTo>
                      <a:pt x="282273" y="402879"/>
                      <a:pt x="286143" y="403214"/>
                      <a:pt x="288784" y="405409"/>
                    </a:cubicBezTo>
                    <a:lnTo>
                      <a:pt x="347199" y="454374"/>
                    </a:lnTo>
                    <a:cubicBezTo>
                      <a:pt x="349097" y="455974"/>
                      <a:pt x="350101" y="458280"/>
                      <a:pt x="350101" y="460587"/>
                    </a:cubicBezTo>
                    <a:close/>
                    <a:moveTo>
                      <a:pt x="333995" y="777511"/>
                    </a:moveTo>
                    <a:lnTo>
                      <a:pt x="246447" y="777511"/>
                    </a:lnTo>
                    <a:lnTo>
                      <a:pt x="246447" y="445546"/>
                    </a:lnTo>
                    <a:lnTo>
                      <a:pt x="283059" y="421659"/>
                    </a:lnTo>
                    <a:lnTo>
                      <a:pt x="333996" y="464336"/>
                    </a:lnTo>
                    <a:close/>
                    <a:moveTo>
                      <a:pt x="429208" y="504782"/>
                    </a:moveTo>
                    <a:lnTo>
                      <a:pt x="516756" y="442237"/>
                    </a:lnTo>
                    <a:lnTo>
                      <a:pt x="516756" y="777507"/>
                    </a:lnTo>
                    <a:lnTo>
                      <a:pt x="429208" y="777507"/>
                    </a:lnTo>
                    <a:close/>
                    <a:moveTo>
                      <a:pt x="412986" y="785579"/>
                    </a:moveTo>
                    <a:lnTo>
                      <a:pt x="412986" y="500610"/>
                    </a:lnTo>
                    <a:lnTo>
                      <a:pt x="413023" y="500610"/>
                    </a:lnTo>
                    <a:cubicBezTo>
                      <a:pt x="413023" y="498080"/>
                      <a:pt x="414213" y="495587"/>
                      <a:pt x="416409" y="494024"/>
                    </a:cubicBezTo>
                    <a:lnTo>
                      <a:pt x="519660" y="420280"/>
                    </a:lnTo>
                    <a:cubicBezTo>
                      <a:pt x="521073" y="419126"/>
                      <a:pt x="522859" y="418419"/>
                      <a:pt x="524831" y="418419"/>
                    </a:cubicBezTo>
                    <a:cubicBezTo>
                      <a:pt x="529296" y="418419"/>
                      <a:pt x="532942" y="422029"/>
                      <a:pt x="532942" y="426531"/>
                    </a:cubicBezTo>
                    <a:lnTo>
                      <a:pt x="532942" y="785575"/>
                    </a:lnTo>
                    <a:cubicBezTo>
                      <a:pt x="532942" y="790040"/>
                      <a:pt x="529333" y="793687"/>
                      <a:pt x="524831" y="793687"/>
                    </a:cubicBezTo>
                    <a:lnTo>
                      <a:pt x="421095" y="793687"/>
                    </a:lnTo>
                    <a:cubicBezTo>
                      <a:pt x="416630" y="793687"/>
                      <a:pt x="412983" y="790077"/>
                      <a:pt x="412983" y="785575"/>
                    </a:cubicBezTo>
                    <a:close/>
                    <a:moveTo>
                      <a:pt x="699517" y="777505"/>
                    </a:moveTo>
                    <a:lnTo>
                      <a:pt x="699517" y="311075"/>
                    </a:lnTo>
                    <a:lnTo>
                      <a:pt x="611968" y="373434"/>
                    </a:lnTo>
                    <a:lnTo>
                      <a:pt x="611968" y="777504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230ECF3-7C1D-EDF4-0E10-48649207050B}"/>
                </a:ext>
              </a:extLst>
            </p:cNvPr>
            <p:cNvGrpSpPr/>
            <p:nvPr/>
          </p:nvGrpSpPr>
          <p:grpSpPr>
            <a:xfrm>
              <a:off x="10914345" y="10673775"/>
              <a:ext cx="13110880" cy="1826604"/>
              <a:chOff x="10914345" y="9377234"/>
              <a:chExt cx="13110880" cy="1826604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B7BB752B-742B-42A9-94A4-38B89AC689B5}"/>
                  </a:ext>
                </a:extLst>
              </p:cNvPr>
              <p:cNvSpPr/>
              <p:nvPr/>
            </p:nvSpPr>
            <p:spPr>
              <a:xfrm>
                <a:off x="17070280" y="9735834"/>
                <a:ext cx="1468004" cy="1468004"/>
              </a:xfrm>
              <a:prstGeom prst="ellipse">
                <a:avLst/>
              </a:prstGeom>
              <a:solidFill>
                <a:schemeClr val="accent1">
                  <a:alpha val="1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5845">
                  <a:defRPr/>
                </a:pPr>
                <a:endParaRPr lang="en-IN" sz="378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849733C-153F-A111-5FAD-9BD30AFE85DB}"/>
                  </a:ext>
                </a:extLst>
              </p:cNvPr>
              <p:cNvSpPr txBox="1"/>
              <p:nvPr/>
            </p:nvSpPr>
            <p:spPr>
              <a:xfrm>
                <a:off x="12673896" y="9377234"/>
                <a:ext cx="11351329" cy="1702250"/>
              </a:xfrm>
              <a:prstGeom prst="roundRect">
                <a:avLst/>
              </a:prstGeom>
              <a:solidFill>
                <a:schemeClr val="bg2">
                  <a:lumMod val="75000"/>
                  <a:alpha val="17000"/>
                </a:schemeClr>
              </a:solidFill>
            </p:spPr>
            <p:txBody>
              <a:bodyPr wrap="square" lIns="67095" tIns="38340" rIns="38340" bIns="38340" anchor="ctr">
                <a:noAutofit/>
              </a:bodyPr>
              <a:lstStyle/>
              <a:p>
                <a:pPr defTabSz="107823"/>
                <a:r>
                  <a:rPr lang="en-US" sz="1600" b="1" dirty="0">
                    <a:solidFill>
                      <a:srgbClr val="006CFB">
                        <a:lumMod val="60000"/>
                        <a:lumOff val="40000"/>
                      </a:srgb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Bespoke agents. </a:t>
                </a:r>
                <a:r>
                  <a:rPr lang="en-US" sz="160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Deployed by highly technical teams for specialized functionality. </a:t>
                </a:r>
                <a:endParaRPr lang="en-US" sz="16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07ACBC4E-9C78-D790-203B-1804AEEAC62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914345" y="9611481"/>
                <a:ext cx="1233772" cy="1233759"/>
              </a:xfrm>
              <a:prstGeom prst="ellipse">
                <a:avLst/>
              </a:prstGeom>
              <a:solidFill>
                <a:srgbClr val="166BF3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7823"/>
                <a:endParaRPr lang="en-US" sz="50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8CF798A0-1F57-5CFF-C795-D6E8301295C6}"/>
                  </a:ext>
                </a:extLst>
              </p:cNvPr>
              <p:cNvSpPr/>
              <p:nvPr/>
            </p:nvSpPr>
            <p:spPr>
              <a:xfrm>
                <a:off x="11086269" y="9783399"/>
                <a:ext cx="889923" cy="889923"/>
              </a:xfrm>
              <a:custGeom>
                <a:avLst/>
                <a:gdLst>
                  <a:gd name="csX0" fmla="*/ 848439 w 857250"/>
                  <a:gd name="csY0" fmla="*/ 359321 h 857250"/>
                  <a:gd name="csX1" fmla="*/ 760171 w 857250"/>
                  <a:gd name="csY1" fmla="*/ 346843 h 857250"/>
                  <a:gd name="csX2" fmla="*/ 720919 w 857250"/>
                  <a:gd name="csY2" fmla="*/ 251984 h 857250"/>
                  <a:gd name="csX3" fmla="*/ 774478 w 857250"/>
                  <a:gd name="csY3" fmla="*/ 180775 h 857250"/>
                  <a:gd name="csX4" fmla="*/ 773525 w 857250"/>
                  <a:gd name="csY4" fmla="*/ 167364 h 857250"/>
                  <a:gd name="csX5" fmla="*/ 689867 w 857250"/>
                  <a:gd name="csY5" fmla="*/ 83715 h 857250"/>
                  <a:gd name="csX6" fmla="*/ 676466 w 857250"/>
                  <a:gd name="csY6" fmla="*/ 82763 h 857250"/>
                  <a:gd name="csX7" fmla="*/ 605266 w 857250"/>
                  <a:gd name="csY7" fmla="*/ 136322 h 857250"/>
                  <a:gd name="csX8" fmla="*/ 510397 w 857250"/>
                  <a:gd name="csY8" fmla="*/ 97060 h 857250"/>
                  <a:gd name="csX9" fmla="*/ 497919 w 857250"/>
                  <a:gd name="csY9" fmla="*/ 8801 h 857250"/>
                  <a:gd name="csX10" fmla="*/ 487785 w 857250"/>
                  <a:gd name="csY10" fmla="*/ 0 h 857250"/>
                  <a:gd name="csX11" fmla="*/ 369475 w 857250"/>
                  <a:gd name="csY11" fmla="*/ 0 h 857250"/>
                  <a:gd name="csX12" fmla="*/ 359331 w 857250"/>
                  <a:gd name="csY12" fmla="*/ 8811 h 857250"/>
                  <a:gd name="csX13" fmla="*/ 346843 w 857250"/>
                  <a:gd name="csY13" fmla="*/ 97060 h 857250"/>
                  <a:gd name="csX14" fmla="*/ 251974 w 857250"/>
                  <a:gd name="csY14" fmla="*/ 136322 h 857250"/>
                  <a:gd name="csX15" fmla="*/ 180775 w 857250"/>
                  <a:gd name="csY15" fmla="*/ 82772 h 857250"/>
                  <a:gd name="csX16" fmla="*/ 167373 w 857250"/>
                  <a:gd name="csY16" fmla="*/ 83725 h 857250"/>
                  <a:gd name="csX17" fmla="*/ 83715 w 857250"/>
                  <a:gd name="csY17" fmla="*/ 167383 h 857250"/>
                  <a:gd name="csX18" fmla="*/ 82763 w 857250"/>
                  <a:gd name="csY18" fmla="*/ 180785 h 857250"/>
                  <a:gd name="csX19" fmla="*/ 136322 w 857250"/>
                  <a:gd name="csY19" fmla="*/ 251984 h 857250"/>
                  <a:gd name="csX20" fmla="*/ 97069 w 857250"/>
                  <a:gd name="csY20" fmla="*/ 346853 h 857250"/>
                  <a:gd name="csX21" fmla="*/ 8801 w 857250"/>
                  <a:gd name="csY21" fmla="*/ 359331 h 857250"/>
                  <a:gd name="csX22" fmla="*/ 0 w 857250"/>
                  <a:gd name="csY22" fmla="*/ 369465 h 857250"/>
                  <a:gd name="csX23" fmla="*/ 0 w 857250"/>
                  <a:gd name="csY23" fmla="*/ 487775 h 857250"/>
                  <a:gd name="csX24" fmla="*/ 8811 w 857250"/>
                  <a:gd name="csY24" fmla="*/ 497919 h 857250"/>
                  <a:gd name="csX25" fmla="*/ 97088 w 857250"/>
                  <a:gd name="csY25" fmla="*/ 510407 h 857250"/>
                  <a:gd name="csX26" fmla="*/ 136341 w 857250"/>
                  <a:gd name="csY26" fmla="*/ 605266 h 857250"/>
                  <a:gd name="csX27" fmla="*/ 82772 w 857250"/>
                  <a:gd name="csY27" fmla="*/ 676475 h 857250"/>
                  <a:gd name="csX28" fmla="*/ 83725 w 857250"/>
                  <a:gd name="csY28" fmla="*/ 689877 h 857250"/>
                  <a:gd name="csX29" fmla="*/ 167383 w 857250"/>
                  <a:gd name="csY29" fmla="*/ 773535 h 857250"/>
                  <a:gd name="csX30" fmla="*/ 180785 w 857250"/>
                  <a:gd name="csY30" fmla="*/ 774487 h 857250"/>
                  <a:gd name="csX31" fmla="*/ 251984 w 857250"/>
                  <a:gd name="csY31" fmla="*/ 720928 h 857250"/>
                  <a:gd name="csX32" fmla="*/ 346853 w 857250"/>
                  <a:gd name="csY32" fmla="*/ 760190 h 857250"/>
                  <a:gd name="csX33" fmla="*/ 359340 w 857250"/>
                  <a:gd name="csY33" fmla="*/ 848449 h 857250"/>
                  <a:gd name="csX34" fmla="*/ 369475 w 857250"/>
                  <a:gd name="csY34" fmla="*/ 857250 h 857250"/>
                  <a:gd name="csX35" fmla="*/ 487785 w 857250"/>
                  <a:gd name="csY35" fmla="*/ 857250 h 857250"/>
                  <a:gd name="csX36" fmla="*/ 497929 w 857250"/>
                  <a:gd name="csY36" fmla="*/ 848439 h 857250"/>
                  <a:gd name="csX37" fmla="*/ 510407 w 857250"/>
                  <a:gd name="csY37" fmla="*/ 760181 h 857250"/>
                  <a:gd name="csX38" fmla="*/ 605276 w 857250"/>
                  <a:gd name="csY38" fmla="*/ 720919 h 857250"/>
                  <a:gd name="csX39" fmla="*/ 676475 w 857250"/>
                  <a:gd name="csY39" fmla="*/ 774478 h 857250"/>
                  <a:gd name="csX40" fmla="*/ 689877 w 857250"/>
                  <a:gd name="csY40" fmla="*/ 773525 h 857250"/>
                  <a:gd name="csX41" fmla="*/ 773535 w 857250"/>
                  <a:gd name="csY41" fmla="*/ 689867 h 857250"/>
                  <a:gd name="csX42" fmla="*/ 774487 w 857250"/>
                  <a:gd name="csY42" fmla="*/ 676466 h 857250"/>
                  <a:gd name="csX43" fmla="*/ 720928 w 857250"/>
                  <a:gd name="csY43" fmla="*/ 605266 h 857250"/>
                  <a:gd name="csX44" fmla="*/ 760190 w 857250"/>
                  <a:gd name="csY44" fmla="*/ 510397 h 857250"/>
                  <a:gd name="csX45" fmla="*/ 848449 w 857250"/>
                  <a:gd name="csY45" fmla="*/ 497910 h 857250"/>
                  <a:gd name="csX46" fmla="*/ 857250 w 857250"/>
                  <a:gd name="csY46" fmla="*/ 487775 h 857250"/>
                  <a:gd name="csX47" fmla="*/ 857250 w 857250"/>
                  <a:gd name="csY47" fmla="*/ 369465 h 857250"/>
                  <a:gd name="csX48" fmla="*/ 848439 w 857250"/>
                  <a:gd name="csY48" fmla="*/ 359321 h 857250"/>
                  <a:gd name="csX49" fmla="*/ 836762 w 857250"/>
                  <a:gd name="csY49" fmla="*/ 478879 h 857250"/>
                  <a:gd name="csX50" fmla="*/ 750370 w 857250"/>
                  <a:gd name="csY50" fmla="*/ 491099 h 857250"/>
                  <a:gd name="csX51" fmla="*/ 741797 w 857250"/>
                  <a:gd name="csY51" fmla="*/ 499005 h 857250"/>
                  <a:gd name="csX52" fmla="*/ 699887 w 857250"/>
                  <a:gd name="csY52" fmla="*/ 600351 h 857250"/>
                  <a:gd name="csX53" fmla="*/ 700354 w 857250"/>
                  <a:gd name="csY53" fmla="*/ 611991 h 857250"/>
                  <a:gd name="csX54" fmla="*/ 752742 w 857250"/>
                  <a:gd name="csY54" fmla="*/ 681676 h 857250"/>
                  <a:gd name="csX55" fmla="*/ 681676 w 857250"/>
                  <a:gd name="csY55" fmla="*/ 752751 h 857250"/>
                  <a:gd name="csX56" fmla="*/ 611991 w 857250"/>
                  <a:gd name="csY56" fmla="*/ 700364 h 857250"/>
                  <a:gd name="csX57" fmla="*/ 600342 w 857250"/>
                  <a:gd name="csY57" fmla="*/ 699897 h 857250"/>
                  <a:gd name="csX58" fmla="*/ 498996 w 857250"/>
                  <a:gd name="csY58" fmla="*/ 741807 h 857250"/>
                  <a:gd name="csX59" fmla="*/ 491090 w 857250"/>
                  <a:gd name="csY59" fmla="*/ 750380 h 857250"/>
                  <a:gd name="csX60" fmla="*/ 478869 w 857250"/>
                  <a:gd name="csY60" fmla="*/ 836752 h 857250"/>
                  <a:gd name="csX61" fmla="*/ 378371 w 857250"/>
                  <a:gd name="csY61" fmla="*/ 836752 h 857250"/>
                  <a:gd name="csX62" fmla="*/ 366151 w 857250"/>
                  <a:gd name="csY62" fmla="*/ 750380 h 857250"/>
                  <a:gd name="csX63" fmla="*/ 358245 w 857250"/>
                  <a:gd name="csY63" fmla="*/ 741807 h 857250"/>
                  <a:gd name="csX64" fmla="*/ 256899 w 857250"/>
                  <a:gd name="csY64" fmla="*/ 699897 h 857250"/>
                  <a:gd name="csX65" fmla="*/ 245259 w 857250"/>
                  <a:gd name="csY65" fmla="*/ 700364 h 857250"/>
                  <a:gd name="csX66" fmla="*/ 175574 w 857250"/>
                  <a:gd name="csY66" fmla="*/ 752751 h 857250"/>
                  <a:gd name="csX67" fmla="*/ 104499 w 857250"/>
                  <a:gd name="csY67" fmla="*/ 681685 h 857250"/>
                  <a:gd name="csX68" fmla="*/ 156886 w 857250"/>
                  <a:gd name="csY68" fmla="*/ 611981 h 857250"/>
                  <a:gd name="csX69" fmla="*/ 157353 w 857250"/>
                  <a:gd name="csY69" fmla="*/ 600332 h 857250"/>
                  <a:gd name="csX70" fmla="*/ 115443 w 857250"/>
                  <a:gd name="csY70" fmla="*/ 499005 h 857250"/>
                  <a:gd name="csX71" fmla="*/ 106871 w 857250"/>
                  <a:gd name="csY71" fmla="*/ 491099 h 857250"/>
                  <a:gd name="csX72" fmla="*/ 20479 w 857250"/>
                  <a:gd name="csY72" fmla="*/ 478879 h 857250"/>
                  <a:gd name="csX73" fmla="*/ 20479 w 857250"/>
                  <a:gd name="csY73" fmla="*/ 378371 h 857250"/>
                  <a:gd name="csX74" fmla="*/ 106861 w 857250"/>
                  <a:gd name="csY74" fmla="*/ 366151 h 857250"/>
                  <a:gd name="csX75" fmla="*/ 115433 w 857250"/>
                  <a:gd name="csY75" fmla="*/ 358245 h 857250"/>
                  <a:gd name="csX76" fmla="*/ 157343 w 857250"/>
                  <a:gd name="csY76" fmla="*/ 256899 h 857250"/>
                  <a:gd name="csX77" fmla="*/ 156877 w 857250"/>
                  <a:gd name="csY77" fmla="*/ 245250 h 857250"/>
                  <a:gd name="csX78" fmla="*/ 104489 w 857250"/>
                  <a:gd name="csY78" fmla="*/ 175565 h 857250"/>
                  <a:gd name="csX79" fmla="*/ 175565 w 857250"/>
                  <a:gd name="csY79" fmla="*/ 104499 h 857250"/>
                  <a:gd name="csX80" fmla="*/ 245250 w 857250"/>
                  <a:gd name="csY80" fmla="*/ 156886 h 857250"/>
                  <a:gd name="csX81" fmla="*/ 256889 w 857250"/>
                  <a:gd name="csY81" fmla="*/ 157353 h 857250"/>
                  <a:gd name="csX82" fmla="*/ 358235 w 857250"/>
                  <a:gd name="csY82" fmla="*/ 115443 h 857250"/>
                  <a:gd name="csX83" fmla="*/ 366141 w 857250"/>
                  <a:gd name="csY83" fmla="*/ 106871 h 857250"/>
                  <a:gd name="csX84" fmla="*/ 378362 w 857250"/>
                  <a:gd name="csY84" fmla="*/ 20488 h 857250"/>
                  <a:gd name="csX85" fmla="*/ 478879 w 857250"/>
                  <a:gd name="csY85" fmla="*/ 20488 h 857250"/>
                  <a:gd name="csX86" fmla="*/ 491099 w 857250"/>
                  <a:gd name="csY86" fmla="*/ 106871 h 857250"/>
                  <a:gd name="csX87" fmla="*/ 499005 w 857250"/>
                  <a:gd name="csY87" fmla="*/ 115443 h 857250"/>
                  <a:gd name="csX88" fmla="*/ 600351 w 857250"/>
                  <a:gd name="csY88" fmla="*/ 157353 h 857250"/>
                  <a:gd name="csX89" fmla="*/ 611991 w 857250"/>
                  <a:gd name="csY89" fmla="*/ 156886 h 857250"/>
                  <a:gd name="csX90" fmla="*/ 681685 w 857250"/>
                  <a:gd name="csY90" fmla="*/ 104499 h 857250"/>
                  <a:gd name="csX91" fmla="*/ 752751 w 857250"/>
                  <a:gd name="csY91" fmla="*/ 175565 h 857250"/>
                  <a:gd name="csX92" fmla="*/ 700364 w 857250"/>
                  <a:gd name="csY92" fmla="*/ 245269 h 857250"/>
                  <a:gd name="csX93" fmla="*/ 699897 w 857250"/>
                  <a:gd name="csY93" fmla="*/ 256908 h 857250"/>
                  <a:gd name="csX94" fmla="*/ 741807 w 857250"/>
                  <a:gd name="csY94" fmla="*/ 358245 h 857250"/>
                  <a:gd name="csX95" fmla="*/ 750380 w 857250"/>
                  <a:gd name="csY95" fmla="*/ 366151 h 857250"/>
                  <a:gd name="csX96" fmla="*/ 836781 w 857250"/>
                  <a:gd name="csY96" fmla="*/ 378371 h 857250"/>
                  <a:gd name="csX97" fmla="*/ 267519 w 857250"/>
                  <a:gd name="csY97" fmla="*/ 267519 h 857250"/>
                  <a:gd name="csX98" fmla="*/ 267506 w 857250"/>
                  <a:gd name="csY98" fmla="*/ 589744 h 857250"/>
                  <a:gd name="csX99" fmla="*/ 589731 w 857250"/>
                  <a:gd name="csY99" fmla="*/ 589758 h 857250"/>
                  <a:gd name="csX100" fmla="*/ 589744 w 857250"/>
                  <a:gd name="csY100" fmla="*/ 267532 h 857250"/>
                  <a:gd name="csX101" fmla="*/ 589731 w 857250"/>
                  <a:gd name="csY101" fmla="*/ 267519 h 857250"/>
                  <a:gd name="csX102" fmla="*/ 269600 w 857250"/>
                  <a:gd name="csY102" fmla="*/ 265438 h 857250"/>
                  <a:gd name="csX103" fmla="*/ 267519 w 857250"/>
                  <a:gd name="csY103" fmla="*/ 267519 h 857250"/>
                  <a:gd name="csX104" fmla="*/ 575243 w 857250"/>
                  <a:gd name="csY104" fmla="*/ 575243 h 857250"/>
                  <a:gd name="csX105" fmla="*/ 282033 w 857250"/>
                  <a:gd name="csY105" fmla="*/ 575213 h 857250"/>
                  <a:gd name="csX106" fmla="*/ 282064 w 857250"/>
                  <a:gd name="csY106" fmla="*/ 282003 h 857250"/>
                  <a:gd name="csX107" fmla="*/ 575274 w 857250"/>
                  <a:gd name="csY107" fmla="*/ 282033 h 857250"/>
                  <a:gd name="csX108" fmla="*/ 635984 w 857250"/>
                  <a:gd name="csY108" fmla="*/ 428625 h 857250"/>
                  <a:gd name="csX109" fmla="*/ 575243 w 857250"/>
                  <a:gd name="csY109" fmla="*/ 575243 h 857250"/>
                  <a:gd name="csX110" fmla="*/ 512226 w 857250"/>
                  <a:gd name="csY110" fmla="*/ 332280 h 857250"/>
                  <a:gd name="csX111" fmla="*/ 398878 w 857250"/>
                  <a:gd name="csY111" fmla="*/ 445627 h 857250"/>
                  <a:gd name="csX112" fmla="*/ 344976 w 857250"/>
                  <a:gd name="csY112" fmla="*/ 391725 h 857250"/>
                  <a:gd name="csX113" fmla="*/ 292051 w 857250"/>
                  <a:gd name="csY113" fmla="*/ 391730 h 857250"/>
                  <a:gd name="csX114" fmla="*/ 292056 w 857250"/>
                  <a:gd name="csY114" fmla="*/ 444656 h 857250"/>
                  <a:gd name="csX115" fmla="*/ 372428 w 857250"/>
                  <a:gd name="csY115" fmla="*/ 524970 h 857250"/>
                  <a:gd name="csX116" fmla="*/ 425348 w 857250"/>
                  <a:gd name="csY116" fmla="*/ 524970 h 857250"/>
                  <a:gd name="csX117" fmla="*/ 565147 w 857250"/>
                  <a:gd name="csY117" fmla="*/ 385210 h 857250"/>
                  <a:gd name="csX118" fmla="*/ 565152 w 857250"/>
                  <a:gd name="csY118" fmla="*/ 332284 h 857250"/>
                  <a:gd name="csX119" fmla="*/ 512226 w 857250"/>
                  <a:gd name="csY119" fmla="*/ 332280 h 857250"/>
                  <a:gd name="csX120" fmla="*/ 550659 w 857250"/>
                  <a:gd name="csY120" fmla="*/ 370713 h 857250"/>
                  <a:gd name="csX121" fmla="*/ 410899 w 857250"/>
                  <a:gd name="csY121" fmla="*/ 510483 h 857250"/>
                  <a:gd name="csX122" fmla="*/ 386953 w 857250"/>
                  <a:gd name="csY122" fmla="*/ 510483 h 857250"/>
                  <a:gd name="csX123" fmla="*/ 306591 w 857250"/>
                  <a:gd name="csY123" fmla="*/ 430120 h 857250"/>
                  <a:gd name="csX124" fmla="*/ 307242 w 857250"/>
                  <a:gd name="csY124" fmla="*/ 406179 h 857250"/>
                  <a:gd name="csX125" fmla="*/ 330518 w 857250"/>
                  <a:gd name="csY125" fmla="*/ 406165 h 857250"/>
                  <a:gd name="csX126" fmla="*/ 391658 w 857250"/>
                  <a:gd name="csY126" fmla="*/ 467316 h 857250"/>
                  <a:gd name="csX127" fmla="*/ 406156 w 857250"/>
                  <a:gd name="csY127" fmla="*/ 467316 h 857250"/>
                  <a:gd name="csX128" fmla="*/ 526733 w 857250"/>
                  <a:gd name="csY128" fmla="*/ 346767 h 857250"/>
                  <a:gd name="csX129" fmla="*/ 550678 w 857250"/>
                  <a:gd name="csY129" fmla="*/ 347231 h 857250"/>
                  <a:gd name="csX130" fmla="*/ 550678 w 857250"/>
                  <a:gd name="csY130" fmla="*/ 370713 h 8572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</a:cxnLst>
                <a:rect l="l" t="t" r="r" b="b"/>
                <a:pathLst>
                  <a:path w="857250" h="857250">
                    <a:moveTo>
                      <a:pt x="848439" y="359321"/>
                    </a:moveTo>
                    <a:lnTo>
                      <a:pt x="760171" y="346843"/>
                    </a:lnTo>
                    <a:cubicBezTo>
                      <a:pt x="751981" y="313413"/>
                      <a:pt x="738745" y="281426"/>
                      <a:pt x="720919" y="251984"/>
                    </a:cubicBezTo>
                    <a:lnTo>
                      <a:pt x="774478" y="180775"/>
                    </a:lnTo>
                    <a:cubicBezTo>
                      <a:pt x="777547" y="176692"/>
                      <a:pt x="777140" y="170972"/>
                      <a:pt x="773525" y="167364"/>
                    </a:cubicBezTo>
                    <a:lnTo>
                      <a:pt x="689867" y="83715"/>
                    </a:lnTo>
                    <a:cubicBezTo>
                      <a:pt x="686262" y="80102"/>
                      <a:pt x="680546" y="79695"/>
                      <a:pt x="676466" y="82763"/>
                    </a:cubicBezTo>
                    <a:lnTo>
                      <a:pt x="605266" y="136322"/>
                    </a:lnTo>
                    <a:cubicBezTo>
                      <a:pt x="575825" y="118484"/>
                      <a:pt x="543834" y="105244"/>
                      <a:pt x="510397" y="97060"/>
                    </a:cubicBezTo>
                    <a:lnTo>
                      <a:pt x="497919" y="8801"/>
                    </a:lnTo>
                    <a:cubicBezTo>
                      <a:pt x="497203" y="3754"/>
                      <a:pt x="492883" y="2"/>
                      <a:pt x="487785" y="0"/>
                    </a:cubicBezTo>
                    <a:lnTo>
                      <a:pt x="369475" y="0"/>
                    </a:lnTo>
                    <a:cubicBezTo>
                      <a:pt x="364368" y="-7"/>
                      <a:pt x="360039" y="3754"/>
                      <a:pt x="359331" y="8811"/>
                    </a:cubicBezTo>
                    <a:lnTo>
                      <a:pt x="346843" y="97060"/>
                    </a:lnTo>
                    <a:cubicBezTo>
                      <a:pt x="313411" y="105256"/>
                      <a:pt x="281421" y="118495"/>
                      <a:pt x="251974" y="136322"/>
                    </a:cubicBezTo>
                    <a:lnTo>
                      <a:pt x="180775" y="82772"/>
                    </a:lnTo>
                    <a:cubicBezTo>
                      <a:pt x="176696" y="79701"/>
                      <a:pt x="170977" y="80107"/>
                      <a:pt x="167373" y="83725"/>
                    </a:cubicBezTo>
                    <a:lnTo>
                      <a:pt x="83715" y="167383"/>
                    </a:lnTo>
                    <a:cubicBezTo>
                      <a:pt x="80102" y="170988"/>
                      <a:pt x="79695" y="176704"/>
                      <a:pt x="82763" y="180785"/>
                    </a:cubicBezTo>
                    <a:lnTo>
                      <a:pt x="136322" y="251984"/>
                    </a:lnTo>
                    <a:cubicBezTo>
                      <a:pt x="118486" y="281425"/>
                      <a:pt x="105249" y="313417"/>
                      <a:pt x="97069" y="346853"/>
                    </a:cubicBezTo>
                    <a:lnTo>
                      <a:pt x="8801" y="359331"/>
                    </a:lnTo>
                    <a:cubicBezTo>
                      <a:pt x="3756" y="360051"/>
                      <a:pt x="6" y="364369"/>
                      <a:pt x="0" y="369465"/>
                    </a:cubicBezTo>
                    <a:lnTo>
                      <a:pt x="0" y="487775"/>
                    </a:lnTo>
                    <a:cubicBezTo>
                      <a:pt x="-2" y="492880"/>
                      <a:pt x="3756" y="497207"/>
                      <a:pt x="8811" y="497919"/>
                    </a:cubicBezTo>
                    <a:lnTo>
                      <a:pt x="97088" y="510407"/>
                    </a:lnTo>
                    <a:cubicBezTo>
                      <a:pt x="105272" y="543839"/>
                      <a:pt x="118509" y="575826"/>
                      <a:pt x="136341" y="605266"/>
                    </a:cubicBezTo>
                    <a:lnTo>
                      <a:pt x="82772" y="676475"/>
                    </a:lnTo>
                    <a:cubicBezTo>
                      <a:pt x="79705" y="680555"/>
                      <a:pt x="80111" y="686271"/>
                      <a:pt x="83725" y="689877"/>
                    </a:cubicBezTo>
                    <a:lnTo>
                      <a:pt x="167383" y="773535"/>
                    </a:lnTo>
                    <a:cubicBezTo>
                      <a:pt x="170988" y="777148"/>
                      <a:pt x="176704" y="777555"/>
                      <a:pt x="180785" y="774487"/>
                    </a:cubicBezTo>
                    <a:lnTo>
                      <a:pt x="251984" y="720928"/>
                    </a:lnTo>
                    <a:cubicBezTo>
                      <a:pt x="281427" y="738763"/>
                      <a:pt x="313418" y="752003"/>
                      <a:pt x="346853" y="760190"/>
                    </a:cubicBezTo>
                    <a:lnTo>
                      <a:pt x="359340" y="848449"/>
                    </a:lnTo>
                    <a:cubicBezTo>
                      <a:pt x="360056" y="853496"/>
                      <a:pt x="364377" y="857248"/>
                      <a:pt x="369475" y="857250"/>
                    </a:cubicBezTo>
                    <a:lnTo>
                      <a:pt x="487785" y="857250"/>
                    </a:lnTo>
                    <a:cubicBezTo>
                      <a:pt x="492888" y="857248"/>
                      <a:pt x="497213" y="853492"/>
                      <a:pt x="497929" y="848439"/>
                    </a:cubicBezTo>
                    <a:lnTo>
                      <a:pt x="510407" y="760181"/>
                    </a:lnTo>
                    <a:cubicBezTo>
                      <a:pt x="543843" y="751997"/>
                      <a:pt x="575835" y="738757"/>
                      <a:pt x="605276" y="720919"/>
                    </a:cubicBezTo>
                    <a:lnTo>
                      <a:pt x="676475" y="774478"/>
                    </a:lnTo>
                    <a:cubicBezTo>
                      <a:pt x="680555" y="777545"/>
                      <a:pt x="686271" y="777139"/>
                      <a:pt x="689877" y="773525"/>
                    </a:cubicBezTo>
                    <a:lnTo>
                      <a:pt x="773535" y="689867"/>
                    </a:lnTo>
                    <a:cubicBezTo>
                      <a:pt x="777152" y="686264"/>
                      <a:pt x="777559" y="680544"/>
                      <a:pt x="774487" y="676466"/>
                    </a:cubicBezTo>
                    <a:lnTo>
                      <a:pt x="720928" y="605266"/>
                    </a:lnTo>
                    <a:cubicBezTo>
                      <a:pt x="738763" y="575823"/>
                      <a:pt x="752003" y="543833"/>
                      <a:pt x="760190" y="510397"/>
                    </a:cubicBezTo>
                    <a:lnTo>
                      <a:pt x="848449" y="497910"/>
                    </a:lnTo>
                    <a:cubicBezTo>
                      <a:pt x="853499" y="497198"/>
                      <a:pt x="857253" y="492875"/>
                      <a:pt x="857250" y="487775"/>
                    </a:cubicBezTo>
                    <a:lnTo>
                      <a:pt x="857250" y="369465"/>
                    </a:lnTo>
                    <a:cubicBezTo>
                      <a:pt x="857253" y="364360"/>
                      <a:pt x="853494" y="360033"/>
                      <a:pt x="848439" y="359321"/>
                    </a:cubicBezTo>
                    <a:close/>
                    <a:moveTo>
                      <a:pt x="836762" y="478879"/>
                    </a:moveTo>
                    <a:lnTo>
                      <a:pt x="750370" y="491099"/>
                    </a:lnTo>
                    <a:cubicBezTo>
                      <a:pt x="746143" y="491689"/>
                      <a:pt x="742726" y="494840"/>
                      <a:pt x="741797" y="499005"/>
                    </a:cubicBezTo>
                    <a:cubicBezTo>
                      <a:pt x="733790" y="534956"/>
                      <a:pt x="719610" y="569246"/>
                      <a:pt x="699887" y="600351"/>
                    </a:cubicBezTo>
                    <a:cubicBezTo>
                      <a:pt x="697603" y="603950"/>
                      <a:pt x="697789" y="608587"/>
                      <a:pt x="700354" y="611991"/>
                    </a:cubicBezTo>
                    <a:lnTo>
                      <a:pt x="752742" y="681676"/>
                    </a:lnTo>
                    <a:lnTo>
                      <a:pt x="681676" y="752751"/>
                    </a:lnTo>
                    <a:lnTo>
                      <a:pt x="611991" y="700364"/>
                    </a:lnTo>
                    <a:cubicBezTo>
                      <a:pt x="608585" y="697794"/>
                      <a:pt x="603942" y="697608"/>
                      <a:pt x="600342" y="699897"/>
                    </a:cubicBezTo>
                    <a:cubicBezTo>
                      <a:pt x="569237" y="719622"/>
                      <a:pt x="534947" y="733802"/>
                      <a:pt x="498996" y="741807"/>
                    </a:cubicBezTo>
                    <a:cubicBezTo>
                      <a:pt x="494832" y="742738"/>
                      <a:pt x="491682" y="746154"/>
                      <a:pt x="491090" y="750380"/>
                    </a:cubicBezTo>
                    <a:lnTo>
                      <a:pt x="478869" y="836752"/>
                    </a:lnTo>
                    <a:lnTo>
                      <a:pt x="378371" y="836752"/>
                    </a:lnTo>
                    <a:lnTo>
                      <a:pt x="366151" y="750380"/>
                    </a:lnTo>
                    <a:cubicBezTo>
                      <a:pt x="365559" y="746154"/>
                      <a:pt x="362409" y="742738"/>
                      <a:pt x="358245" y="741807"/>
                    </a:cubicBezTo>
                    <a:cubicBezTo>
                      <a:pt x="322292" y="733807"/>
                      <a:pt x="288001" y="719626"/>
                      <a:pt x="256899" y="699897"/>
                    </a:cubicBezTo>
                    <a:cubicBezTo>
                      <a:pt x="253301" y="697613"/>
                      <a:pt x="248663" y="697799"/>
                      <a:pt x="245259" y="700364"/>
                    </a:cubicBezTo>
                    <a:lnTo>
                      <a:pt x="175574" y="752751"/>
                    </a:lnTo>
                    <a:lnTo>
                      <a:pt x="104499" y="681685"/>
                    </a:lnTo>
                    <a:lnTo>
                      <a:pt x="156886" y="611981"/>
                    </a:lnTo>
                    <a:cubicBezTo>
                      <a:pt x="159450" y="608574"/>
                      <a:pt x="159636" y="603934"/>
                      <a:pt x="157353" y="600332"/>
                    </a:cubicBezTo>
                    <a:cubicBezTo>
                      <a:pt x="137624" y="569237"/>
                      <a:pt x="123443" y="534952"/>
                      <a:pt x="115443" y="499005"/>
                    </a:cubicBezTo>
                    <a:cubicBezTo>
                      <a:pt x="114509" y="494843"/>
                      <a:pt x="111095" y="491694"/>
                      <a:pt x="106871" y="491099"/>
                    </a:cubicBezTo>
                    <a:lnTo>
                      <a:pt x="20479" y="478879"/>
                    </a:lnTo>
                    <a:lnTo>
                      <a:pt x="20479" y="378371"/>
                    </a:lnTo>
                    <a:lnTo>
                      <a:pt x="106861" y="366151"/>
                    </a:lnTo>
                    <a:cubicBezTo>
                      <a:pt x="111085" y="365556"/>
                      <a:pt x="114500" y="362407"/>
                      <a:pt x="115433" y="358245"/>
                    </a:cubicBezTo>
                    <a:cubicBezTo>
                      <a:pt x="123438" y="322293"/>
                      <a:pt x="137618" y="288003"/>
                      <a:pt x="157343" y="256899"/>
                    </a:cubicBezTo>
                    <a:cubicBezTo>
                      <a:pt x="159632" y="253298"/>
                      <a:pt x="159446" y="248656"/>
                      <a:pt x="156877" y="245250"/>
                    </a:cubicBezTo>
                    <a:lnTo>
                      <a:pt x="104489" y="175565"/>
                    </a:lnTo>
                    <a:lnTo>
                      <a:pt x="175565" y="104499"/>
                    </a:lnTo>
                    <a:lnTo>
                      <a:pt x="245250" y="156886"/>
                    </a:lnTo>
                    <a:cubicBezTo>
                      <a:pt x="248655" y="159446"/>
                      <a:pt x="253290" y="159632"/>
                      <a:pt x="256889" y="157353"/>
                    </a:cubicBezTo>
                    <a:cubicBezTo>
                      <a:pt x="287994" y="137628"/>
                      <a:pt x="322284" y="123448"/>
                      <a:pt x="358235" y="115443"/>
                    </a:cubicBezTo>
                    <a:cubicBezTo>
                      <a:pt x="362402" y="114517"/>
                      <a:pt x="365554" y="111099"/>
                      <a:pt x="366141" y="106871"/>
                    </a:cubicBezTo>
                    <a:lnTo>
                      <a:pt x="378362" y="20488"/>
                    </a:lnTo>
                    <a:lnTo>
                      <a:pt x="478879" y="20488"/>
                    </a:lnTo>
                    <a:lnTo>
                      <a:pt x="491099" y="106871"/>
                    </a:lnTo>
                    <a:cubicBezTo>
                      <a:pt x="491686" y="111099"/>
                      <a:pt x="494838" y="114517"/>
                      <a:pt x="499005" y="115443"/>
                    </a:cubicBezTo>
                    <a:cubicBezTo>
                      <a:pt x="534956" y="123449"/>
                      <a:pt x="569246" y="137629"/>
                      <a:pt x="600351" y="157353"/>
                    </a:cubicBezTo>
                    <a:cubicBezTo>
                      <a:pt x="603951" y="159632"/>
                      <a:pt x="608585" y="159446"/>
                      <a:pt x="611991" y="156886"/>
                    </a:cubicBezTo>
                    <a:lnTo>
                      <a:pt x="681685" y="104499"/>
                    </a:lnTo>
                    <a:lnTo>
                      <a:pt x="752751" y="175565"/>
                    </a:lnTo>
                    <a:lnTo>
                      <a:pt x="700364" y="245269"/>
                    </a:lnTo>
                    <a:cubicBezTo>
                      <a:pt x="697804" y="248674"/>
                      <a:pt x="697618" y="253309"/>
                      <a:pt x="699897" y="256908"/>
                    </a:cubicBezTo>
                    <a:cubicBezTo>
                      <a:pt x="719626" y="288007"/>
                      <a:pt x="733807" y="322295"/>
                      <a:pt x="741807" y="358245"/>
                    </a:cubicBezTo>
                    <a:cubicBezTo>
                      <a:pt x="742738" y="362409"/>
                      <a:pt x="746154" y="365559"/>
                      <a:pt x="750380" y="366151"/>
                    </a:cubicBezTo>
                    <a:lnTo>
                      <a:pt x="836781" y="378371"/>
                    </a:lnTo>
                    <a:close/>
                    <a:moveTo>
                      <a:pt x="267519" y="267519"/>
                    </a:moveTo>
                    <a:cubicBezTo>
                      <a:pt x="178535" y="356495"/>
                      <a:pt x="178529" y="500761"/>
                      <a:pt x="267506" y="589744"/>
                    </a:cubicBezTo>
                    <a:cubicBezTo>
                      <a:pt x="356482" y="678728"/>
                      <a:pt x="500747" y="678734"/>
                      <a:pt x="589731" y="589758"/>
                    </a:cubicBezTo>
                    <a:cubicBezTo>
                      <a:pt x="678714" y="500781"/>
                      <a:pt x="678721" y="356516"/>
                      <a:pt x="589744" y="267532"/>
                    </a:cubicBezTo>
                    <a:cubicBezTo>
                      <a:pt x="589740" y="267528"/>
                      <a:pt x="589735" y="267524"/>
                      <a:pt x="589731" y="267519"/>
                    </a:cubicBezTo>
                    <a:cubicBezTo>
                      <a:pt x="501904" y="178543"/>
                      <a:pt x="358577" y="177611"/>
                      <a:pt x="269600" y="265438"/>
                    </a:cubicBezTo>
                    <a:cubicBezTo>
                      <a:pt x="268902" y="266127"/>
                      <a:pt x="268208" y="266821"/>
                      <a:pt x="267519" y="267519"/>
                    </a:cubicBezTo>
                    <a:close/>
                    <a:moveTo>
                      <a:pt x="575243" y="575243"/>
                    </a:moveTo>
                    <a:cubicBezTo>
                      <a:pt x="494267" y="656203"/>
                      <a:pt x="362993" y="656189"/>
                      <a:pt x="282033" y="575213"/>
                    </a:cubicBezTo>
                    <a:cubicBezTo>
                      <a:pt x="201074" y="494237"/>
                      <a:pt x="201088" y="362962"/>
                      <a:pt x="282064" y="282003"/>
                    </a:cubicBezTo>
                    <a:cubicBezTo>
                      <a:pt x="363040" y="201044"/>
                      <a:pt x="494314" y="201057"/>
                      <a:pt x="575274" y="282033"/>
                    </a:cubicBezTo>
                    <a:cubicBezTo>
                      <a:pt x="614147" y="320915"/>
                      <a:pt x="635985" y="373644"/>
                      <a:pt x="635984" y="428625"/>
                    </a:cubicBezTo>
                    <a:cubicBezTo>
                      <a:pt x="636130" y="483648"/>
                      <a:pt x="614258" y="536444"/>
                      <a:pt x="575243" y="575243"/>
                    </a:cubicBezTo>
                    <a:close/>
                    <a:moveTo>
                      <a:pt x="512226" y="332280"/>
                    </a:moveTo>
                    <a:lnTo>
                      <a:pt x="398878" y="445627"/>
                    </a:lnTo>
                    <a:lnTo>
                      <a:pt x="344976" y="391725"/>
                    </a:lnTo>
                    <a:cubicBezTo>
                      <a:pt x="330360" y="377111"/>
                      <a:pt x="306665" y="377114"/>
                      <a:pt x="292051" y="391730"/>
                    </a:cubicBezTo>
                    <a:cubicBezTo>
                      <a:pt x="277437" y="406346"/>
                      <a:pt x="277439" y="430042"/>
                      <a:pt x="292056" y="444656"/>
                    </a:cubicBezTo>
                    <a:lnTo>
                      <a:pt x="372428" y="524970"/>
                    </a:lnTo>
                    <a:cubicBezTo>
                      <a:pt x="387051" y="539561"/>
                      <a:pt x="410725" y="539561"/>
                      <a:pt x="425348" y="524970"/>
                    </a:cubicBezTo>
                    <a:lnTo>
                      <a:pt x="565147" y="385210"/>
                    </a:lnTo>
                    <a:cubicBezTo>
                      <a:pt x="579763" y="370596"/>
                      <a:pt x="579765" y="346901"/>
                      <a:pt x="565152" y="332284"/>
                    </a:cubicBezTo>
                    <a:cubicBezTo>
                      <a:pt x="550538" y="317668"/>
                      <a:pt x="526842" y="317666"/>
                      <a:pt x="512226" y="332280"/>
                    </a:cubicBezTo>
                    <a:close/>
                    <a:moveTo>
                      <a:pt x="550659" y="370713"/>
                    </a:moveTo>
                    <a:lnTo>
                      <a:pt x="410899" y="510483"/>
                    </a:lnTo>
                    <a:cubicBezTo>
                      <a:pt x="404266" y="517047"/>
                      <a:pt x="393586" y="517047"/>
                      <a:pt x="386953" y="510483"/>
                    </a:cubicBezTo>
                    <a:lnTo>
                      <a:pt x="306591" y="430120"/>
                    </a:lnTo>
                    <a:cubicBezTo>
                      <a:pt x="300159" y="423329"/>
                      <a:pt x="300451" y="412610"/>
                      <a:pt x="307242" y="406179"/>
                    </a:cubicBezTo>
                    <a:cubicBezTo>
                      <a:pt x="313768" y="399999"/>
                      <a:pt x="323984" y="399993"/>
                      <a:pt x="330518" y="406165"/>
                    </a:cubicBezTo>
                    <a:lnTo>
                      <a:pt x="391658" y="467316"/>
                    </a:lnTo>
                    <a:cubicBezTo>
                      <a:pt x="395663" y="471315"/>
                      <a:pt x="402151" y="471315"/>
                      <a:pt x="406156" y="467316"/>
                    </a:cubicBezTo>
                    <a:lnTo>
                      <a:pt x="526733" y="346767"/>
                    </a:lnTo>
                    <a:cubicBezTo>
                      <a:pt x="533473" y="340283"/>
                      <a:pt x="544194" y="340491"/>
                      <a:pt x="550678" y="347231"/>
                    </a:cubicBezTo>
                    <a:cubicBezTo>
                      <a:pt x="556986" y="353788"/>
                      <a:pt x="556986" y="364156"/>
                      <a:pt x="550678" y="37071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5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2C7357E-41B5-5C29-D16B-A37AA2629BEA}"/>
              </a:ext>
            </a:extLst>
          </p:cNvPr>
          <p:cNvGrpSpPr/>
          <p:nvPr/>
        </p:nvGrpSpPr>
        <p:grpSpPr>
          <a:xfrm>
            <a:off x="11360993" y="6603114"/>
            <a:ext cx="935011" cy="199798"/>
            <a:chOff x="11047528" y="6458080"/>
            <a:chExt cx="687272" cy="41225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E97ABE4-845C-461F-BA69-E4DF0C6DCC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1459152" y="6458697"/>
              <a:ext cx="275648" cy="2061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fld id="{F64D57CD-7CD0-4988-84C0-9F952D25EBFA}" type="slidenum">
                <a:rPr 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>
                  <a:buClr>
                    <a:schemeClr val="tx2"/>
                  </a:buClr>
                </a:pPr>
                <a:t>9</a:t>
              </a:fld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D34BD7-63C3-B484-115C-F8A471DF8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0622867" y="6458080"/>
              <a:ext cx="800000" cy="4122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2026 IDC |</a:t>
              </a:r>
            </a:p>
          </p:txBody>
        </p: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7402AD32-2120-36D9-BD75-5F08993CFC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28953" y="6545648"/>
            <a:ext cx="479150" cy="145104"/>
          </a:xfrm>
          <a:prstGeom prst="rect">
            <a:avLst/>
          </a:prstGeom>
        </p:spPr>
      </p:pic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A5BDFAA-B11E-C650-33E8-D4A7E491BC23}"/>
              </a:ext>
            </a:extLst>
          </p:cNvPr>
          <p:cNvSpPr/>
          <p:nvPr/>
        </p:nvSpPr>
        <p:spPr>
          <a:xfrm>
            <a:off x="816850" y="6386168"/>
            <a:ext cx="10033150" cy="433831"/>
          </a:xfrm>
          <a:prstGeom prst="roundRect">
            <a:avLst>
              <a:gd name="adj" fmla="val 10655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214313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Source: Agent Economics Adoption and Delivery model, IDC, December 2025; spend split — FERS Wave 4, IDC, July 2026</a:t>
            </a: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DA36E69B-D57C-C89B-0626-8C1C6150CE08}"/>
              </a:ext>
            </a:extLst>
          </p:cNvPr>
          <p:cNvSpPr txBox="1">
            <a:spLocks/>
          </p:cNvSpPr>
          <p:nvPr/>
        </p:nvSpPr>
        <p:spPr>
          <a:xfrm>
            <a:off x="814388" y="413006"/>
            <a:ext cx="10578112" cy="520661"/>
          </a:xfrm>
          <a:prstGeom prst="rect">
            <a:avLst/>
          </a:prstGeom>
        </p:spPr>
        <p:txBody>
          <a:bodyPr vert="horz" lIns="45720" tIns="22860" rIns="45720" bIns="22860" rtlCol="0" anchor="ctr">
            <a:noAutofit/>
          </a:bodyPr>
          <a:lstStyle>
            <a:lvl1pPr algn="l" defTabSz="9201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90" kern="1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Enterprises adopt agent types based on speed and ease of deployment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04960D-23D8-6E9C-A148-0F7617A0C7B3}"/>
              </a:ext>
            </a:extLst>
          </p:cNvPr>
          <p:cNvSpPr txBox="1"/>
          <p:nvPr/>
        </p:nvSpPr>
        <p:spPr>
          <a:xfrm>
            <a:off x="420336" y="5848585"/>
            <a:ext cx="11294425" cy="607923"/>
          </a:xfrm>
          <a:prstGeom prst="roundRect">
            <a:avLst/>
          </a:prstGeom>
          <a:solidFill>
            <a:schemeClr val="bg2">
              <a:lumMod val="75000"/>
              <a:alpha val="17000"/>
            </a:schemeClr>
          </a:solidFill>
        </p:spPr>
        <p:txBody>
          <a:bodyPr wrap="square" lIns="67095" tIns="38340" rIns="38340" bIns="38340" anchor="ctr">
            <a:noAutofit/>
          </a:bodyPr>
          <a:lstStyle/>
          <a:p>
            <a:pPr defTabSz="107823"/>
            <a:r>
              <a:rPr lang="en-GB" sz="1600" b="1" dirty="0">
                <a:solidFill>
                  <a:srgbClr val="006CFB">
                    <a:lumMod val="60000"/>
                    <a:lumOff val="4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single agent type dominates spend — business process automation (60.7%), customer-facing (56.9%), decision-support (56.0%), and coding agents (53.6%) all claim a similar share of budget.</a:t>
            </a:r>
            <a:endParaRPr lang="en-US" sz="16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980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  <p:bldLst>
      <p:bldGraphic spid="194" grpId="0">
        <p:bldAsOne/>
      </p:bldGraphic>
      <p:bldP spid="195" grpId="0"/>
      <p:bldP spid="196" grpId="0"/>
      <p:bldP spid="199" grpId="0"/>
      <p:bldP spid="200" grpId="0"/>
      <p:bldP spid="201" grpId="0"/>
      <p:bldP spid="202" grpId="0"/>
      <p:bldP spid="20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DBBA8-7D48-5749-4404-3CC75323F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27669-365224683_medium">
            <a:hlinkClick r:id="" action="ppaction://media"/>
            <a:extLst>
              <a:ext uri="{FF2B5EF4-FFF2-40B4-BE49-F238E27FC236}">
                <a16:creationId xmlns:a16="http://schemas.microsoft.com/office/drawing/2014/main" id="{00BE52C2-E8BE-94A0-4AD4-BAB3F98452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" b="42027"/>
          <a:stretch>
            <a:fillRect/>
          </a:stretch>
        </p:blipFill>
        <p:spPr>
          <a:xfrm>
            <a:off x="1" y="0"/>
            <a:ext cx="12192001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6C58F41-0FBA-8398-9A74-40DCF3FE65ED}"/>
              </a:ext>
            </a:extLst>
          </p:cNvPr>
          <p:cNvSpPr/>
          <p:nvPr/>
        </p:nvSpPr>
        <p:spPr>
          <a:xfrm>
            <a:off x="7444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8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75C6E95-E167-1EC4-EC70-07275C92EBDF}"/>
              </a:ext>
            </a:extLst>
          </p:cNvPr>
          <p:cNvSpPr txBox="1">
            <a:spLocks/>
          </p:cNvSpPr>
          <p:nvPr/>
        </p:nvSpPr>
        <p:spPr>
          <a:xfrm>
            <a:off x="274914" y="413006"/>
            <a:ext cx="11657059" cy="520661"/>
          </a:xfrm>
          <a:prstGeom prst="rect">
            <a:avLst/>
          </a:prstGeom>
        </p:spPr>
        <p:txBody>
          <a:bodyPr vert="horz" lIns="45720" tIns="22860" rIns="45720" bIns="22860" rtlCol="0" anchor="ctr">
            <a:noAutofit/>
          </a:bodyPr>
          <a:lstStyle>
            <a:lvl1pPr algn="l" defTabSz="9201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90" kern="1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In the future, custom configured and standalone agents will dominate</a:t>
            </a:r>
            <a:endParaRPr lang="en-GB" sz="2700" b="1" dirty="0"/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A56D509F-B349-81EE-E82C-8A87C5FDD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722" y="6630461"/>
            <a:ext cx="479150" cy="145104"/>
          </a:xfrm>
          <a:prstGeom prst="rect">
            <a:avLst/>
          </a:prstGeom>
        </p:spPr>
      </p:pic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26684C1F-6B14-D3CA-B35F-F723158267CE}"/>
              </a:ext>
            </a:extLst>
          </p:cNvPr>
          <p:cNvSpPr/>
          <p:nvPr/>
        </p:nvSpPr>
        <p:spPr>
          <a:xfrm>
            <a:off x="816850" y="6386168"/>
            <a:ext cx="10033150" cy="433831"/>
          </a:xfrm>
          <a:prstGeom prst="roundRect">
            <a:avLst>
              <a:gd name="adj" fmla="val 10655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190503">
              <a:defRPr/>
            </a:pPr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Source: Agent Economics Adoption and Delivery model, IDC, December 2025; interoperability — The Open Imperative, IDC, July 2026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B594902-C38D-3B0C-42F5-3009C95511B8}"/>
              </a:ext>
            </a:extLst>
          </p:cNvPr>
          <p:cNvGrpSpPr/>
          <p:nvPr/>
        </p:nvGrpSpPr>
        <p:grpSpPr>
          <a:xfrm>
            <a:off x="429560" y="1122648"/>
            <a:ext cx="4856619" cy="5318831"/>
            <a:chOff x="3424238" y="2398474"/>
            <a:chExt cx="17644378" cy="10805292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7F46471D-5F7F-73F3-206E-2E55599E2497}"/>
                </a:ext>
              </a:extLst>
            </p:cNvPr>
            <p:cNvSpPr>
              <a:spLocks/>
            </p:cNvSpPr>
            <p:nvPr/>
          </p:nvSpPr>
          <p:spPr>
            <a:xfrm>
              <a:off x="3488004" y="3913482"/>
              <a:ext cx="17580612" cy="9290284"/>
            </a:xfrm>
            <a:prstGeom prst="roundRect">
              <a:avLst>
                <a:gd name="adj" fmla="val 879"/>
              </a:avLst>
            </a:prstGeom>
            <a:solidFill>
              <a:schemeClr val="bg1">
                <a:lumMod val="9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90503">
                <a:defRPr/>
              </a:pPr>
              <a:endParaRPr lang="en-IN" sz="525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FD71F577-9C32-5E0B-BE9D-8EEE65B4DADA}"/>
                </a:ext>
              </a:extLst>
            </p:cNvPr>
            <p:cNvGrpSpPr/>
            <p:nvPr/>
          </p:nvGrpSpPr>
          <p:grpSpPr>
            <a:xfrm>
              <a:off x="3827449" y="4246046"/>
              <a:ext cx="16901721" cy="8625156"/>
              <a:chOff x="3881663" y="4783006"/>
              <a:chExt cx="19014436" cy="9703300"/>
            </a:xfrm>
          </p:grpSpPr>
          <p:sp>
            <p:nvSpPr>
              <p:cNvPr id="52" name="L-Shape 41">
                <a:extLst>
                  <a:ext uri="{FF2B5EF4-FFF2-40B4-BE49-F238E27FC236}">
                    <a16:creationId xmlns:a16="http://schemas.microsoft.com/office/drawing/2014/main" id="{E1D94ED1-B748-0751-9CF1-943CC38F7355}"/>
                  </a:ext>
                </a:extLst>
              </p:cNvPr>
              <p:cNvSpPr>
                <a:spLocks/>
              </p:cNvSpPr>
              <p:nvPr/>
            </p:nvSpPr>
            <p:spPr>
              <a:xfrm rot="5399996" flipH="1">
                <a:off x="3881120" y="13643029"/>
                <a:ext cx="843820" cy="84273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val 2344"/>
                  <a:gd name="f8" fmla="val 2604"/>
                  <a:gd name="f9" fmla="+- 0 0 -90"/>
                  <a:gd name="f10" fmla="+- 0 0 -360"/>
                  <a:gd name="f11" fmla="abs f3"/>
                  <a:gd name="f12" fmla="abs f4"/>
                  <a:gd name="f13" fmla="abs f5"/>
                  <a:gd name="f14" fmla="*/ f9 f0 1"/>
                  <a:gd name="f15" fmla="*/ f10 f0 1"/>
                  <a:gd name="f16" fmla="?: f11 f3 1"/>
                  <a:gd name="f17" fmla="?: f12 f4 1"/>
                  <a:gd name="f18" fmla="?: f13 f5 1"/>
                  <a:gd name="f19" fmla="*/ f14 1 f2"/>
                  <a:gd name="f20" fmla="*/ f15 1 f2"/>
                  <a:gd name="f21" fmla="*/ f16 1 21600"/>
                  <a:gd name="f22" fmla="*/ f17 1 21600"/>
                  <a:gd name="f23" fmla="*/ 21600 f16 1"/>
                  <a:gd name="f24" fmla="*/ 21600 f17 1"/>
                  <a:gd name="f25" fmla="+- f19 0 f1"/>
                  <a:gd name="f26" fmla="+- f20 0 f1"/>
                  <a:gd name="f27" fmla="min f22 f21"/>
                  <a:gd name="f28" fmla="*/ f23 1 f18"/>
                  <a:gd name="f29" fmla="*/ f24 1 f18"/>
                  <a:gd name="f30" fmla="val f28"/>
                  <a:gd name="f31" fmla="val f29"/>
                  <a:gd name="f32" fmla="*/ f6 f27 1"/>
                  <a:gd name="f33" fmla="+- f31 0 f6"/>
                  <a:gd name="f34" fmla="+- f30 0 f6"/>
                  <a:gd name="f35" fmla="*/ f31 f27 1"/>
                  <a:gd name="f36" fmla="*/ f30 f27 1"/>
                  <a:gd name="f37" fmla="min f34 f33"/>
                  <a:gd name="f38" fmla="+- f34 0 f33"/>
                  <a:gd name="f39" fmla="*/ f37 f8 1"/>
                  <a:gd name="f40" fmla="*/ f37 f7 1"/>
                  <a:gd name="f41" fmla="*/ f39 1 100000"/>
                  <a:gd name="f42" fmla="*/ f40 1 100000"/>
                  <a:gd name="f43" fmla="+- f31 0 f42"/>
                  <a:gd name="f44" fmla="*/ f41 1 2"/>
                  <a:gd name="f45" fmla="?: f38 f30 f41"/>
                  <a:gd name="f46" fmla="*/ f41 f27 1"/>
                  <a:gd name="f47" fmla="+- f43 f31 0"/>
                  <a:gd name="f48" fmla="?: f38 f43 f6"/>
                  <a:gd name="f49" fmla="*/ f45 f27 1"/>
                  <a:gd name="f50" fmla="*/ f43 f27 1"/>
                  <a:gd name="f51" fmla="*/ f44 f27 1"/>
                  <a:gd name="f52" fmla="*/ f47 1 2"/>
                  <a:gd name="f53" fmla="*/ f48 f27 1"/>
                  <a:gd name="f54" fmla="*/ f52 f2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5">
                    <a:pos x="f36" y="f54"/>
                  </a:cxn>
                  <a:cxn ang="f26">
                    <a:pos x="f51" y="f32"/>
                  </a:cxn>
                </a:cxnLst>
                <a:rect l="f32" t="f53" r="f49" b="f35"/>
                <a:pathLst>
                  <a:path>
                    <a:moveTo>
                      <a:pt x="f32" y="f32"/>
                    </a:moveTo>
                    <a:lnTo>
                      <a:pt x="f46" y="f32"/>
                    </a:lnTo>
                    <a:lnTo>
                      <a:pt x="f46" y="f50"/>
                    </a:lnTo>
                    <a:lnTo>
                      <a:pt x="f36" y="f50"/>
                    </a:lnTo>
                    <a:lnTo>
                      <a:pt x="f36" y="f35"/>
                    </a:lnTo>
                    <a:lnTo>
                      <a:pt x="f32" y="f35"/>
                    </a:lnTo>
                    <a:close/>
                  </a:path>
                </a:pathLst>
              </a:custGeom>
              <a:solidFill>
                <a:srgbClr val="1C1D84"/>
              </a:solidFill>
              <a:ln w="76200" cap="flat">
                <a:solidFill>
                  <a:srgbClr val="1C1D84"/>
                </a:solidFill>
                <a:prstDash val="solid"/>
                <a:miter/>
              </a:ln>
            </p:spPr>
            <p:txBody>
              <a:bodyPr vert="horz" wrap="square" lIns="38100" tIns="19050" rIns="38100" bIns="19050" anchor="ctr" anchorCtr="1" compatLnSpc="1">
                <a:noAutofit/>
              </a:bodyPr>
              <a:lstStyle/>
              <a:p>
                <a:pPr algn="ctr" defTabSz="381005">
                  <a:defRPr sz="1800" b="0" i="0" u="none" strike="noStrike" kern="0" cap="none" spc="0" baseline="0">
                    <a:solidFill>
                      <a:srgbClr val="191919"/>
                    </a:solidFill>
                    <a:uFillTx/>
                  </a:defRPr>
                </a:pPr>
                <a:endParaRPr lang="en-US" sz="525" kern="0">
                  <a:solidFill>
                    <a:srgbClr val="FFFCFA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L-Shape 41">
                <a:extLst>
                  <a:ext uri="{FF2B5EF4-FFF2-40B4-BE49-F238E27FC236}">
                    <a16:creationId xmlns:a16="http://schemas.microsoft.com/office/drawing/2014/main" id="{5DFE3FDB-604C-6AEA-C641-04FB916DAA1F}"/>
                  </a:ext>
                </a:extLst>
              </p:cNvPr>
              <p:cNvSpPr>
                <a:spLocks/>
              </p:cNvSpPr>
              <p:nvPr/>
            </p:nvSpPr>
            <p:spPr>
              <a:xfrm rot="4" flipH="1" flipV="1">
                <a:off x="22052279" y="4783006"/>
                <a:ext cx="843820" cy="84273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val 2344"/>
                  <a:gd name="f8" fmla="val 2604"/>
                  <a:gd name="f9" fmla="+- 0 0 -90"/>
                  <a:gd name="f10" fmla="+- 0 0 -360"/>
                  <a:gd name="f11" fmla="abs f3"/>
                  <a:gd name="f12" fmla="abs f4"/>
                  <a:gd name="f13" fmla="abs f5"/>
                  <a:gd name="f14" fmla="*/ f9 f0 1"/>
                  <a:gd name="f15" fmla="*/ f10 f0 1"/>
                  <a:gd name="f16" fmla="?: f11 f3 1"/>
                  <a:gd name="f17" fmla="?: f12 f4 1"/>
                  <a:gd name="f18" fmla="?: f13 f5 1"/>
                  <a:gd name="f19" fmla="*/ f14 1 f2"/>
                  <a:gd name="f20" fmla="*/ f15 1 f2"/>
                  <a:gd name="f21" fmla="*/ f16 1 21600"/>
                  <a:gd name="f22" fmla="*/ f17 1 21600"/>
                  <a:gd name="f23" fmla="*/ 21600 f16 1"/>
                  <a:gd name="f24" fmla="*/ 21600 f17 1"/>
                  <a:gd name="f25" fmla="+- f19 0 f1"/>
                  <a:gd name="f26" fmla="+- f20 0 f1"/>
                  <a:gd name="f27" fmla="min f22 f21"/>
                  <a:gd name="f28" fmla="*/ f23 1 f18"/>
                  <a:gd name="f29" fmla="*/ f24 1 f18"/>
                  <a:gd name="f30" fmla="val f28"/>
                  <a:gd name="f31" fmla="val f29"/>
                  <a:gd name="f32" fmla="*/ f6 f27 1"/>
                  <a:gd name="f33" fmla="+- f31 0 f6"/>
                  <a:gd name="f34" fmla="+- f30 0 f6"/>
                  <a:gd name="f35" fmla="*/ f31 f27 1"/>
                  <a:gd name="f36" fmla="*/ f30 f27 1"/>
                  <a:gd name="f37" fmla="min f34 f33"/>
                  <a:gd name="f38" fmla="+- f34 0 f33"/>
                  <a:gd name="f39" fmla="*/ f37 f8 1"/>
                  <a:gd name="f40" fmla="*/ f37 f7 1"/>
                  <a:gd name="f41" fmla="*/ f39 1 100000"/>
                  <a:gd name="f42" fmla="*/ f40 1 100000"/>
                  <a:gd name="f43" fmla="+- f31 0 f42"/>
                  <a:gd name="f44" fmla="*/ f41 1 2"/>
                  <a:gd name="f45" fmla="?: f38 f30 f41"/>
                  <a:gd name="f46" fmla="*/ f41 f27 1"/>
                  <a:gd name="f47" fmla="+- f43 f31 0"/>
                  <a:gd name="f48" fmla="?: f38 f43 f6"/>
                  <a:gd name="f49" fmla="*/ f45 f27 1"/>
                  <a:gd name="f50" fmla="*/ f43 f27 1"/>
                  <a:gd name="f51" fmla="*/ f44 f27 1"/>
                  <a:gd name="f52" fmla="*/ f47 1 2"/>
                  <a:gd name="f53" fmla="*/ f48 f27 1"/>
                  <a:gd name="f54" fmla="*/ f52 f2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5">
                    <a:pos x="f36" y="f54"/>
                  </a:cxn>
                  <a:cxn ang="f26">
                    <a:pos x="f51" y="f32"/>
                  </a:cxn>
                </a:cxnLst>
                <a:rect l="f32" t="f53" r="f49" b="f35"/>
                <a:pathLst>
                  <a:path>
                    <a:moveTo>
                      <a:pt x="f32" y="f32"/>
                    </a:moveTo>
                    <a:lnTo>
                      <a:pt x="f46" y="f32"/>
                    </a:lnTo>
                    <a:lnTo>
                      <a:pt x="f46" y="f50"/>
                    </a:lnTo>
                    <a:lnTo>
                      <a:pt x="f36" y="f50"/>
                    </a:lnTo>
                    <a:lnTo>
                      <a:pt x="f36" y="f35"/>
                    </a:lnTo>
                    <a:lnTo>
                      <a:pt x="f32" y="f35"/>
                    </a:lnTo>
                    <a:close/>
                  </a:path>
                </a:pathLst>
              </a:custGeom>
              <a:solidFill>
                <a:srgbClr val="1C1D84"/>
              </a:solidFill>
              <a:ln w="76200" cap="flat">
                <a:solidFill>
                  <a:srgbClr val="1C1D84"/>
                </a:solidFill>
                <a:prstDash val="solid"/>
                <a:miter/>
              </a:ln>
            </p:spPr>
            <p:txBody>
              <a:bodyPr vert="horz" wrap="square" lIns="38100" tIns="19050" rIns="38100" bIns="19050" anchor="ctr" anchorCtr="1" compatLnSpc="1">
                <a:noAutofit/>
              </a:bodyPr>
              <a:lstStyle/>
              <a:p>
                <a:pPr algn="ctr" defTabSz="381005">
                  <a:defRPr sz="1800" b="0" i="0" u="none" strike="noStrike" kern="0" cap="none" spc="0" baseline="0">
                    <a:solidFill>
                      <a:srgbClr val="191919"/>
                    </a:solidFill>
                    <a:uFillTx/>
                  </a:defRPr>
                </a:pPr>
                <a:endParaRPr lang="en-US" sz="525" kern="0" dirty="0">
                  <a:solidFill>
                    <a:srgbClr val="FFFCFA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10942D9C-1274-C3EB-A364-121649C2A720}"/>
                </a:ext>
              </a:extLst>
            </p:cNvPr>
            <p:cNvSpPr/>
            <p:nvPr/>
          </p:nvSpPr>
          <p:spPr>
            <a:xfrm>
              <a:off x="4971277" y="11394681"/>
              <a:ext cx="14090818" cy="124735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90503">
                <a:defRPr/>
              </a:pPr>
              <a:endParaRPr lang="en-IN" sz="525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87951CB3-09D7-AAFE-8B06-5861BA682AE7}"/>
                </a:ext>
              </a:extLst>
            </p:cNvPr>
            <p:cNvSpPr>
              <a:spLocks/>
            </p:cNvSpPr>
            <p:nvPr/>
          </p:nvSpPr>
          <p:spPr>
            <a:xfrm>
              <a:off x="3488003" y="2398474"/>
              <a:ext cx="17580613" cy="1348249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90503">
                <a:defRPr/>
              </a:pPr>
              <a:r>
                <a:rPr lang="en-US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Worldwide agents 2025 to 2030 forecast</a:t>
              </a:r>
            </a:p>
            <a:p>
              <a:pPr defTabSz="190503">
                <a:defRPr/>
              </a:pPr>
              <a:r>
                <a:rPr lang="en-US" sz="10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Percentage of Total, 2025-2030</a:t>
              </a:r>
            </a:p>
          </p:txBody>
        </p:sp>
        <p:graphicFrame>
          <p:nvGraphicFramePr>
            <p:cNvPr id="50" name="Chart Placeholder 5">
              <a:extLst>
                <a:ext uri="{FF2B5EF4-FFF2-40B4-BE49-F238E27FC236}">
                  <a16:creationId xmlns:a16="http://schemas.microsoft.com/office/drawing/2014/main" id="{83781C90-9BAC-855F-902C-D55871BE5BE5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16653237"/>
                </p:ext>
              </p:extLst>
            </p:nvPr>
          </p:nvGraphicFramePr>
          <p:xfrm>
            <a:off x="3424238" y="3899539"/>
            <a:ext cx="16898802" cy="862329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89032AFD-B18E-E419-2333-0C8BA59DDAB5}"/>
              </a:ext>
            </a:extLst>
          </p:cNvPr>
          <p:cNvSpPr/>
          <p:nvPr/>
        </p:nvSpPr>
        <p:spPr>
          <a:xfrm>
            <a:off x="6355080" y="1600200"/>
            <a:ext cx="1097280" cy="1097280"/>
          </a:xfrm>
          <a:prstGeom prst="ellipse">
            <a:avLst/>
          </a:prstGeom>
          <a:solidFill>
            <a:srgbClr val="FF6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ED9260BB-D657-E089-E1E9-6F1F37D8B25D}"/>
              </a:ext>
            </a:extLst>
          </p:cNvPr>
          <p:cNvSpPr/>
          <p:nvPr/>
        </p:nvSpPr>
        <p:spPr>
          <a:xfrm>
            <a:off x="6647688" y="1892807"/>
            <a:ext cx="512064" cy="512064"/>
          </a:xfrm>
          <a:prstGeom prst="hexagon">
            <a:avLst/>
          </a:prstGeom>
          <a:noFill/>
          <a:ln w="3175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7D37244-019F-B311-82D7-609FFF50C587}"/>
              </a:ext>
            </a:extLst>
          </p:cNvPr>
          <p:cNvSpPr/>
          <p:nvPr/>
        </p:nvSpPr>
        <p:spPr>
          <a:xfrm>
            <a:off x="6812280" y="2057400"/>
            <a:ext cx="182880" cy="182880"/>
          </a:xfrm>
          <a:prstGeom prst="ellipse">
            <a:avLst/>
          </a:prstGeom>
          <a:noFill/>
          <a:ln w="2540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079C6E-59D4-B74D-1299-9B8731069919}"/>
              </a:ext>
            </a:extLst>
          </p:cNvPr>
          <p:cNvSpPr/>
          <p:nvPr/>
        </p:nvSpPr>
        <p:spPr>
          <a:xfrm>
            <a:off x="7662672" y="1636776"/>
            <a:ext cx="50292" cy="1024128"/>
          </a:xfrm>
          <a:prstGeom prst="rect">
            <a:avLst/>
          </a:prstGeom>
          <a:solidFill>
            <a:srgbClr val="FF6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159F97-D968-F7D3-3970-AEA5903BBD85}"/>
              </a:ext>
            </a:extLst>
          </p:cNvPr>
          <p:cNvSpPr txBox="1"/>
          <p:nvPr/>
        </p:nvSpPr>
        <p:spPr>
          <a:xfrm>
            <a:off x="8010144" y="1618489"/>
            <a:ext cx="3657600" cy="269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1" i="0">
                <a:solidFill>
                  <a:srgbClr val="FF6300"/>
                </a:solidFill>
                <a:latin typeface="Arial"/>
              </a:defRPr>
            </a:pPr>
            <a:r>
              <a:rPr sz="1150"/>
              <a:t>CUSTOM-CONFIGURED AGENTS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3FF40A-C026-4DFA-69DB-D421FE3608CF}"/>
              </a:ext>
            </a:extLst>
          </p:cNvPr>
          <p:cNvSpPr txBox="1"/>
          <p:nvPr/>
        </p:nvSpPr>
        <p:spPr>
          <a:xfrm>
            <a:off x="8010144" y="1911096"/>
            <a:ext cx="3657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 i="0">
                <a:solidFill>
                  <a:srgbClr val="FFFCFA"/>
                </a:solidFill>
                <a:latin typeface="Arial"/>
              </a:defRPr>
            </a:pPr>
            <a:r>
              <a:rPr sz="2000" dirty="0"/>
              <a:t>Will become the leading</a:t>
            </a:r>
            <a:br>
              <a:rPr sz="2000" dirty="0"/>
            </a:br>
            <a:r>
              <a:rPr sz="2000" dirty="0"/>
              <a:t>agent type by 2030.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DEEDBC-8E9E-981D-D56F-35596E512AC1}"/>
              </a:ext>
            </a:extLst>
          </p:cNvPr>
          <p:cNvSpPr txBox="1"/>
          <p:nvPr/>
        </p:nvSpPr>
        <p:spPr>
          <a:xfrm>
            <a:off x="8010144" y="2572815"/>
            <a:ext cx="365760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0" i="0">
                <a:solidFill>
                  <a:srgbClr val="FFFCFA"/>
                </a:solidFill>
                <a:latin typeface="Arial"/>
              </a:defRPr>
            </a:pPr>
            <a:r>
              <a:rPr sz="1350" dirty="0"/>
              <a:t>Deployed across multiple applications.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4573408-56A4-28A6-5D62-7DB0565CC97D}"/>
              </a:ext>
            </a:extLst>
          </p:cNvPr>
          <p:cNvSpPr/>
          <p:nvPr/>
        </p:nvSpPr>
        <p:spPr>
          <a:xfrm>
            <a:off x="6355080" y="3154680"/>
            <a:ext cx="1097280" cy="1097280"/>
          </a:xfrm>
          <a:prstGeom prst="ellipse">
            <a:avLst/>
          </a:prstGeom>
          <a:solidFill>
            <a:srgbClr val="006C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7" name="Cloud 16">
            <a:extLst>
              <a:ext uri="{FF2B5EF4-FFF2-40B4-BE49-F238E27FC236}">
                <a16:creationId xmlns:a16="http://schemas.microsoft.com/office/drawing/2014/main" id="{77F05820-501D-72E1-6226-0CD9623C4BE8}"/>
              </a:ext>
            </a:extLst>
          </p:cNvPr>
          <p:cNvSpPr/>
          <p:nvPr/>
        </p:nvSpPr>
        <p:spPr>
          <a:xfrm>
            <a:off x="6629400" y="3474720"/>
            <a:ext cx="548640" cy="438912"/>
          </a:xfrm>
          <a:prstGeom prst="cloud">
            <a:avLst/>
          </a:prstGeom>
          <a:noFill/>
          <a:ln w="29209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D76607D-D85B-D02B-E06A-5CFA2F8E88DA}"/>
              </a:ext>
            </a:extLst>
          </p:cNvPr>
          <p:cNvSpPr/>
          <p:nvPr/>
        </p:nvSpPr>
        <p:spPr>
          <a:xfrm>
            <a:off x="7662672" y="3191256"/>
            <a:ext cx="50292" cy="1024128"/>
          </a:xfrm>
          <a:prstGeom prst="rect">
            <a:avLst/>
          </a:prstGeom>
          <a:solidFill>
            <a:srgbClr val="006C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DD5A559-7DB0-32B5-196C-91EB7203BE8D}"/>
              </a:ext>
            </a:extLst>
          </p:cNvPr>
          <p:cNvSpPr txBox="1"/>
          <p:nvPr/>
        </p:nvSpPr>
        <p:spPr>
          <a:xfrm>
            <a:off x="8010144" y="3172968"/>
            <a:ext cx="3657600" cy="269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1" i="0">
                <a:solidFill>
                  <a:srgbClr val="006CFB"/>
                </a:solidFill>
                <a:latin typeface="Arial"/>
              </a:defRPr>
            </a:pPr>
            <a:r>
              <a:rPr sz="1150"/>
              <a:t>STANDALONE AGENTS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9F03C96-5EC9-9921-4792-FA6BCEF9CD0F}"/>
              </a:ext>
            </a:extLst>
          </p:cNvPr>
          <p:cNvSpPr txBox="1"/>
          <p:nvPr/>
        </p:nvSpPr>
        <p:spPr>
          <a:xfrm>
            <a:off x="8010144" y="3465577"/>
            <a:ext cx="365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 i="0">
                <a:solidFill>
                  <a:srgbClr val="FFFCFA"/>
                </a:solidFill>
                <a:latin typeface="Arial"/>
              </a:defRPr>
            </a:pPr>
            <a:r>
              <a:rPr sz="2000"/>
              <a:t>Will scale rapidly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E91359-6A96-B1D0-9B41-2A2B440A7A1B}"/>
              </a:ext>
            </a:extLst>
          </p:cNvPr>
          <p:cNvSpPr txBox="1"/>
          <p:nvPr/>
        </p:nvSpPr>
        <p:spPr>
          <a:xfrm>
            <a:off x="8010144" y="3819520"/>
            <a:ext cx="36576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0" i="0">
                <a:solidFill>
                  <a:srgbClr val="FFFCFA"/>
                </a:solidFill>
                <a:latin typeface="Arial"/>
              </a:defRPr>
            </a:pPr>
            <a:r>
              <a:rPr sz="1350" dirty="0"/>
              <a:t>as agent-to-agent (A2A)</a:t>
            </a:r>
            <a:br>
              <a:rPr sz="1350" dirty="0"/>
            </a:br>
            <a:r>
              <a:rPr sz="1350" dirty="0"/>
              <a:t>standards mature.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EE026DC1-AE34-C8EB-EF32-711885D7CA80}"/>
              </a:ext>
            </a:extLst>
          </p:cNvPr>
          <p:cNvSpPr/>
          <p:nvPr/>
        </p:nvSpPr>
        <p:spPr>
          <a:xfrm>
            <a:off x="6355080" y="4645152"/>
            <a:ext cx="1097280" cy="109728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83B2559-612A-28AE-B23B-0A2DCD333981}"/>
              </a:ext>
            </a:extLst>
          </p:cNvPr>
          <p:cNvSpPr/>
          <p:nvPr/>
        </p:nvSpPr>
        <p:spPr>
          <a:xfrm>
            <a:off x="6784848" y="4910328"/>
            <a:ext cx="256032" cy="256032"/>
          </a:xfrm>
          <a:prstGeom prst="ellipse">
            <a:avLst/>
          </a:prstGeom>
          <a:noFill/>
          <a:ln w="2540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291C7597-B346-E48B-071C-C1F5742E664D}"/>
              </a:ext>
            </a:extLst>
          </p:cNvPr>
          <p:cNvSpPr/>
          <p:nvPr/>
        </p:nvSpPr>
        <p:spPr>
          <a:xfrm>
            <a:off x="6601968" y="5120640"/>
            <a:ext cx="640080" cy="365760"/>
          </a:xfrm>
          <a:prstGeom prst="arc">
            <a:avLst/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120DEEB5-63CF-04DE-238D-BED60D06E7D7}"/>
              </a:ext>
            </a:extLst>
          </p:cNvPr>
          <p:cNvSpPr/>
          <p:nvPr/>
        </p:nvSpPr>
        <p:spPr>
          <a:xfrm>
            <a:off x="7662672" y="4681728"/>
            <a:ext cx="50292" cy="1024128"/>
          </a:xfrm>
          <a:prstGeom prst="rect">
            <a:avLst/>
          </a:prstGeom>
          <a:solidFill>
            <a:srgbClr val="1C1D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9DFF2CE-7C96-B312-3C49-1F8C660BD490}"/>
              </a:ext>
            </a:extLst>
          </p:cNvPr>
          <p:cNvSpPr txBox="1"/>
          <p:nvPr/>
        </p:nvSpPr>
        <p:spPr>
          <a:xfrm>
            <a:off x="8010144" y="4663441"/>
            <a:ext cx="3657600" cy="269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150" b="1" i="0">
                <a:solidFill>
                  <a:srgbClr val="1C1D84"/>
                </a:solidFill>
                <a:latin typeface="Arial"/>
              </a:defRPr>
            </a:pPr>
            <a:r>
              <a:rPr sz="1150" dirty="0">
                <a:solidFill>
                  <a:schemeClr val="accent5"/>
                </a:solidFill>
              </a:rPr>
              <a:t>IN-APPLICATION &amp; BESPOKE AGENTS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A3969C8-5F09-A60E-ECDF-519152A0508B}"/>
              </a:ext>
            </a:extLst>
          </p:cNvPr>
          <p:cNvSpPr txBox="1"/>
          <p:nvPr/>
        </p:nvSpPr>
        <p:spPr>
          <a:xfrm>
            <a:off x="8010144" y="4956048"/>
            <a:ext cx="36576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 i="0">
                <a:solidFill>
                  <a:srgbClr val="FFFCFA"/>
                </a:solidFill>
                <a:latin typeface="Arial"/>
              </a:defRPr>
            </a:pPr>
            <a:r>
              <a:rPr sz="2000"/>
              <a:t>Will serve specialized needs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6E578D9-C587-2991-7A36-2A76F3E664CD}"/>
              </a:ext>
            </a:extLst>
          </p:cNvPr>
          <p:cNvSpPr txBox="1"/>
          <p:nvPr/>
        </p:nvSpPr>
        <p:spPr>
          <a:xfrm>
            <a:off x="8010144" y="5309991"/>
            <a:ext cx="365760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0" i="0">
                <a:solidFill>
                  <a:srgbClr val="FFFCFA"/>
                </a:solidFill>
                <a:latin typeface="Arial"/>
              </a:defRPr>
            </a:pPr>
            <a:r>
              <a:rPr sz="1350" dirty="0"/>
              <a:t>with extensibility and security constraints.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45CEE74-30EB-848E-3376-82B6B3FCE0BC}"/>
              </a:ext>
            </a:extLst>
          </p:cNvPr>
          <p:cNvSpPr txBox="1"/>
          <p:nvPr/>
        </p:nvSpPr>
        <p:spPr>
          <a:xfrm>
            <a:off x="4180275" y="2395612"/>
            <a:ext cx="1051560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700" b="1" i="0">
                <a:solidFill>
                  <a:srgbClr val="FFC600"/>
                </a:solidFill>
                <a:latin typeface="Arial"/>
              </a:defRPr>
            </a:pPr>
            <a:r>
              <a:rPr sz="3700" dirty="0">
                <a:solidFill>
                  <a:schemeClr val="accent5"/>
                </a:solidFill>
              </a:rPr>
              <a:t>2×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26F4BCF-F4C7-BFF2-E58D-EB5C43FC30BA}"/>
              </a:ext>
            </a:extLst>
          </p:cNvPr>
          <p:cNvSpPr txBox="1"/>
          <p:nvPr/>
        </p:nvSpPr>
        <p:spPr>
          <a:xfrm>
            <a:off x="4152843" y="3029784"/>
            <a:ext cx="107899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 i="0">
                <a:solidFill>
                  <a:srgbClr val="FFFCFA"/>
                </a:solidFill>
                <a:latin typeface="Arial"/>
              </a:defRPr>
            </a:pPr>
            <a:r>
              <a:rPr sz="1300" dirty="0"/>
              <a:t>Custom and</a:t>
            </a:r>
            <a:br>
              <a:rPr sz="1300" dirty="0"/>
            </a:br>
            <a:r>
              <a:rPr sz="1300" dirty="0"/>
              <a:t>standalone</a:t>
            </a:r>
            <a:br>
              <a:rPr sz="1300" dirty="0"/>
            </a:br>
            <a:r>
              <a:rPr sz="1300" dirty="0"/>
              <a:t>agents more</a:t>
            </a:r>
            <a:br>
              <a:rPr sz="1300" dirty="0"/>
            </a:br>
            <a:r>
              <a:rPr sz="1300" dirty="0"/>
              <a:t>than double</a:t>
            </a:r>
            <a:br>
              <a:rPr sz="1300" dirty="0"/>
            </a:br>
            <a:r>
              <a:rPr sz="1300" dirty="0"/>
              <a:t>by 2030</a:t>
            </a:r>
          </a:p>
        </p:txBody>
      </p:sp>
      <p:sp>
        <p:nvSpPr>
          <p:cNvPr id="69" name="Right Bracket 68">
            <a:extLst>
              <a:ext uri="{FF2B5EF4-FFF2-40B4-BE49-F238E27FC236}">
                <a16:creationId xmlns:a16="http://schemas.microsoft.com/office/drawing/2014/main" id="{1228A8AD-2762-807E-393D-E5239EAD741A}"/>
              </a:ext>
            </a:extLst>
          </p:cNvPr>
          <p:cNvSpPr/>
          <p:nvPr/>
        </p:nvSpPr>
        <p:spPr>
          <a:xfrm>
            <a:off x="3921919" y="2216472"/>
            <a:ext cx="176580" cy="1179635"/>
          </a:xfrm>
          <a:prstGeom prst="rightBracket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370459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3BDC6-36E0-FF4E-60E8-0A6686EF5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99285-909903160_medium">
            <a:hlinkClick r:id="" action="ppaction://media"/>
            <a:extLst>
              <a:ext uri="{FF2B5EF4-FFF2-40B4-BE49-F238E27FC236}">
                <a16:creationId xmlns:a16="http://schemas.microsoft.com/office/drawing/2014/main" id="{95CE0448-8A0B-517A-99E5-34BB4CF9C6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4285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D459D41-3F50-114A-DFB9-7BBCDBD702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8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C8A5DF2-FBEF-3C8B-E1E1-61B1CBA151D3}"/>
              </a:ext>
            </a:extLst>
          </p:cNvPr>
          <p:cNvGrpSpPr/>
          <p:nvPr/>
        </p:nvGrpSpPr>
        <p:grpSpPr>
          <a:xfrm>
            <a:off x="11360993" y="6603114"/>
            <a:ext cx="935011" cy="199798"/>
            <a:chOff x="11047528" y="6458080"/>
            <a:chExt cx="687272" cy="41225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70D4BFF-C737-F9F4-8B12-631D02AFC5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1459152" y="6458697"/>
              <a:ext cx="275648" cy="2061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fld id="{F64D57CD-7CD0-4988-84C0-9F952D25EBFA}" type="slidenum">
                <a:rPr 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>
                  <a:buClr>
                    <a:schemeClr val="tx2"/>
                  </a:buClr>
                </a:pPr>
                <a:t>11</a:t>
              </a:fld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8A2A37E-426A-DC3B-AE0A-90279779DA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0622867" y="6458080"/>
              <a:ext cx="800000" cy="4122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2026 IDC |</a:t>
              </a:r>
            </a:p>
          </p:txBody>
        </p:sp>
      </p:grpSp>
      <p:pic>
        <p:nvPicPr>
          <p:cNvPr id="12" name="Graphic 11">
            <a:extLst>
              <a:ext uri="{FF2B5EF4-FFF2-40B4-BE49-F238E27FC236}">
                <a16:creationId xmlns:a16="http://schemas.microsoft.com/office/drawing/2014/main" id="{89498780-02F7-755C-F501-69036B306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722" y="6630461"/>
            <a:ext cx="479150" cy="1451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989E9E-3FE1-ABF3-F647-33CF5A619247}"/>
              </a:ext>
            </a:extLst>
          </p:cNvPr>
          <p:cNvSpPr txBox="1"/>
          <p:nvPr/>
        </p:nvSpPr>
        <p:spPr>
          <a:xfrm>
            <a:off x="438912" y="199939"/>
            <a:ext cx="6537960" cy="5693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3100" b="1">
                <a:solidFill>
                  <a:srgbClr val="FFFCFA"/>
                </a:solidFill>
                <a:latin typeface="Arial"/>
              </a:defRPr>
            </a:pPr>
            <a:r>
              <a:rPr sz="3100"/>
              <a:t>Scaling agentic AI requires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5E892C-562F-D1A6-1AEC-CC51B44D9A5E}"/>
              </a:ext>
            </a:extLst>
          </p:cNvPr>
          <p:cNvSpPr txBox="1"/>
          <p:nvPr/>
        </p:nvSpPr>
        <p:spPr>
          <a:xfrm>
            <a:off x="5637276" y="229340"/>
            <a:ext cx="4069080" cy="5693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3100" b="1">
                <a:solidFill>
                  <a:srgbClr val="006CFB"/>
                </a:solidFill>
                <a:latin typeface="Arial"/>
              </a:defRPr>
            </a:pPr>
            <a:r>
              <a:rPr sz="3100" dirty="0">
                <a:solidFill>
                  <a:schemeClr val="bg2">
                    <a:lumMod val="90000"/>
                  </a:schemeClr>
                </a:solidFill>
              </a:rPr>
              <a:t>four things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42725D-2CFF-EABA-F4A1-738FFA55E0A4}"/>
              </a:ext>
            </a:extLst>
          </p:cNvPr>
          <p:cNvSpPr txBox="1"/>
          <p:nvPr/>
        </p:nvSpPr>
        <p:spPr>
          <a:xfrm>
            <a:off x="448056" y="804281"/>
            <a:ext cx="10515600" cy="23852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950" b="0">
                <a:solidFill>
                  <a:srgbClr val="FFFCFA"/>
                </a:solidFill>
                <a:latin typeface="Arial"/>
              </a:defRPr>
            </a:pPr>
            <a:r>
              <a:rPr sz="950" dirty="0"/>
              <a:t>A C C E L E R A T I O N  ·  O R C H E S T R A T I O N  ·  R E S I L I E N C Y  ·  G O V E R N A N C E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4F4741B-03D4-5038-353A-AFF44676A6C8}"/>
              </a:ext>
            </a:extLst>
          </p:cNvPr>
          <p:cNvSpPr/>
          <p:nvPr/>
        </p:nvSpPr>
        <p:spPr>
          <a:xfrm>
            <a:off x="292608" y="2280574"/>
            <a:ext cx="2743200" cy="3310128"/>
          </a:xfrm>
          <a:prstGeom prst="roundRect">
            <a:avLst/>
          </a:prstGeom>
          <a:solidFill>
            <a:schemeClr val="accent3"/>
          </a:solidFill>
          <a:ln w="20320">
            <a:solidFill>
              <a:srgbClr val="FF6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EE77E88-005B-015A-C17B-3710967853F5}"/>
              </a:ext>
            </a:extLst>
          </p:cNvPr>
          <p:cNvSpPr/>
          <p:nvPr/>
        </p:nvSpPr>
        <p:spPr>
          <a:xfrm>
            <a:off x="1005840" y="1622206"/>
            <a:ext cx="1316736" cy="1316736"/>
          </a:xfrm>
          <a:prstGeom prst="ellipse">
            <a:avLst/>
          </a:prstGeom>
          <a:solidFill>
            <a:srgbClr val="FF6300"/>
          </a:solidFill>
          <a:ln w="31750">
            <a:solidFill>
              <a:srgbClr val="FF63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DD18651-AE9B-3D4C-CDF1-1C08ECF8262A}"/>
              </a:ext>
            </a:extLst>
          </p:cNvPr>
          <p:cNvSpPr/>
          <p:nvPr/>
        </p:nvSpPr>
        <p:spPr>
          <a:xfrm>
            <a:off x="1353312" y="1960534"/>
            <a:ext cx="621792" cy="164592"/>
          </a:xfrm>
          <a:prstGeom prst="roundRect">
            <a:avLst/>
          </a:prstGeom>
          <a:noFill/>
          <a:ln w="2286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740DD2A-FDDF-3268-9AAC-0AD613F645F7}"/>
              </a:ext>
            </a:extLst>
          </p:cNvPr>
          <p:cNvSpPr/>
          <p:nvPr/>
        </p:nvSpPr>
        <p:spPr>
          <a:xfrm>
            <a:off x="1819656" y="2015398"/>
            <a:ext cx="41148" cy="41148"/>
          </a:xfrm>
          <a:prstGeom prst="ellipse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E319FDB-E7D8-3EC3-1B03-726B3B3E09C1}"/>
              </a:ext>
            </a:extLst>
          </p:cNvPr>
          <p:cNvSpPr/>
          <p:nvPr/>
        </p:nvSpPr>
        <p:spPr>
          <a:xfrm>
            <a:off x="1911095" y="2015398"/>
            <a:ext cx="41148" cy="41148"/>
          </a:xfrm>
          <a:prstGeom prst="ellipse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62F282B-E708-1932-4A3F-09FEFD78C5BA}"/>
              </a:ext>
            </a:extLst>
          </p:cNvPr>
          <p:cNvSpPr/>
          <p:nvPr/>
        </p:nvSpPr>
        <p:spPr>
          <a:xfrm>
            <a:off x="1353312" y="2189134"/>
            <a:ext cx="621792" cy="164592"/>
          </a:xfrm>
          <a:prstGeom prst="roundRect">
            <a:avLst/>
          </a:prstGeom>
          <a:noFill/>
          <a:ln w="2286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9E49B92-A7F0-4BB6-775E-C8340AD07153}"/>
              </a:ext>
            </a:extLst>
          </p:cNvPr>
          <p:cNvSpPr/>
          <p:nvPr/>
        </p:nvSpPr>
        <p:spPr>
          <a:xfrm>
            <a:off x="1819656" y="2243998"/>
            <a:ext cx="41148" cy="41148"/>
          </a:xfrm>
          <a:prstGeom prst="ellipse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CB9858C-A6F3-C606-A18D-3DAE41422204}"/>
              </a:ext>
            </a:extLst>
          </p:cNvPr>
          <p:cNvSpPr/>
          <p:nvPr/>
        </p:nvSpPr>
        <p:spPr>
          <a:xfrm>
            <a:off x="1911095" y="2243998"/>
            <a:ext cx="41148" cy="41148"/>
          </a:xfrm>
          <a:prstGeom prst="ellipse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80C4C779-A4A1-AC68-37E7-EDD3A58970EA}"/>
              </a:ext>
            </a:extLst>
          </p:cNvPr>
          <p:cNvSpPr/>
          <p:nvPr/>
        </p:nvSpPr>
        <p:spPr>
          <a:xfrm>
            <a:off x="1353312" y="2417734"/>
            <a:ext cx="621792" cy="164592"/>
          </a:xfrm>
          <a:prstGeom prst="roundRect">
            <a:avLst/>
          </a:prstGeom>
          <a:noFill/>
          <a:ln w="2286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36EEC66-471A-B0F6-4BDF-A718B8ED1433}"/>
              </a:ext>
            </a:extLst>
          </p:cNvPr>
          <p:cNvSpPr/>
          <p:nvPr/>
        </p:nvSpPr>
        <p:spPr>
          <a:xfrm>
            <a:off x="1819656" y="2472598"/>
            <a:ext cx="41148" cy="41148"/>
          </a:xfrm>
          <a:prstGeom prst="ellipse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78FB65B-6E33-E2E2-4DEB-436AA3E27B52}"/>
              </a:ext>
            </a:extLst>
          </p:cNvPr>
          <p:cNvSpPr/>
          <p:nvPr/>
        </p:nvSpPr>
        <p:spPr>
          <a:xfrm>
            <a:off x="1911095" y="2472598"/>
            <a:ext cx="41148" cy="41148"/>
          </a:xfrm>
          <a:prstGeom prst="ellipse">
            <a:avLst/>
          </a:prstGeom>
          <a:solidFill>
            <a:srgbClr val="FFFC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082CE71-B8B3-7AAF-B906-35F9DD013C36}"/>
              </a:ext>
            </a:extLst>
          </p:cNvPr>
          <p:cNvSpPr txBox="1"/>
          <p:nvPr/>
        </p:nvSpPr>
        <p:spPr>
          <a:xfrm>
            <a:off x="521208" y="3298344"/>
            <a:ext cx="22860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FF6300"/>
                </a:solidFill>
                <a:latin typeface="Arial"/>
              </a:defRPr>
            </a:pPr>
            <a:r>
              <a:rPr dirty="0">
                <a:solidFill>
                  <a:schemeClr val="bg1"/>
                </a:solidFill>
              </a:rPr>
              <a:t>ACCELERATION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A557A48-0444-D745-F5E5-E1E8E6499992}"/>
              </a:ext>
            </a:extLst>
          </p:cNvPr>
          <p:cNvSpPr txBox="1"/>
          <p:nvPr/>
        </p:nvSpPr>
        <p:spPr>
          <a:xfrm>
            <a:off x="612647" y="3699454"/>
            <a:ext cx="210312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CFA"/>
                </a:solidFill>
                <a:latin typeface="Arial"/>
              </a:defRPr>
            </a:pPr>
            <a:r>
              <a:rPr sz="1400" dirty="0">
                <a:solidFill>
                  <a:schemeClr val="bg1"/>
                </a:solidFill>
              </a:rPr>
              <a:t>Infrastructure</a:t>
            </a:r>
          </a:p>
        </p:txBody>
      </p:sp>
      <p:cxnSp>
        <p:nvCxnSpPr>
          <p:cNvPr id="27" name="Connector 20">
            <a:extLst>
              <a:ext uri="{FF2B5EF4-FFF2-40B4-BE49-F238E27FC236}">
                <a16:creationId xmlns:a16="http://schemas.microsoft.com/office/drawing/2014/main" id="{6A899205-5BFD-E18A-04EB-DCB6DE02A126}"/>
              </a:ext>
            </a:extLst>
          </p:cNvPr>
          <p:cNvCxnSpPr/>
          <p:nvPr/>
        </p:nvCxnSpPr>
        <p:spPr>
          <a:xfrm>
            <a:off x="1280161" y="4219102"/>
            <a:ext cx="768095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90A2B36-83C9-06FC-2E91-731D5BABCDD5}"/>
              </a:ext>
            </a:extLst>
          </p:cNvPr>
          <p:cNvSpPr txBox="1"/>
          <p:nvPr/>
        </p:nvSpPr>
        <p:spPr>
          <a:xfrm>
            <a:off x="521208" y="4512710"/>
            <a:ext cx="2286000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FFFCFA"/>
                </a:solidFill>
                <a:latin typeface="Arial"/>
              </a:defRPr>
            </a:pPr>
            <a:r>
              <a:rPr sz="1400"/>
              <a:t>Give agents the compute</a:t>
            </a:r>
            <a:br>
              <a:rPr sz="1400"/>
            </a:br>
            <a:r>
              <a:rPr sz="1400"/>
              <a:t>and data they need</a:t>
            </a:r>
            <a:br>
              <a:rPr sz="1400"/>
            </a:br>
            <a:r>
              <a:rPr sz="1400"/>
              <a:t>in real time.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CC35E9-D2E1-8AD2-437C-38C2E9A7B5D9}"/>
              </a:ext>
            </a:extLst>
          </p:cNvPr>
          <p:cNvSpPr txBox="1"/>
          <p:nvPr/>
        </p:nvSpPr>
        <p:spPr>
          <a:xfrm>
            <a:off x="2926079" y="3470184"/>
            <a:ext cx="414907" cy="44627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defRPr sz="2300" b="1">
                <a:solidFill>
                  <a:srgbClr val="006CFB"/>
                </a:solidFill>
                <a:latin typeface="Arial"/>
              </a:defRPr>
            </a:pPr>
            <a:r>
              <a:rPr sz="2300" dirty="0">
                <a:solidFill>
                  <a:schemeClr val="bg1"/>
                </a:solidFill>
              </a:rPr>
              <a:t>→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F4CCBB56-8142-B461-A500-BF574F1280AC}"/>
              </a:ext>
            </a:extLst>
          </p:cNvPr>
          <p:cNvSpPr/>
          <p:nvPr/>
        </p:nvSpPr>
        <p:spPr>
          <a:xfrm>
            <a:off x="3246120" y="2280574"/>
            <a:ext cx="2743200" cy="331012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2032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5D0FF7D-7E25-197F-B5D9-2B6993C14F3B}"/>
              </a:ext>
            </a:extLst>
          </p:cNvPr>
          <p:cNvSpPr/>
          <p:nvPr/>
        </p:nvSpPr>
        <p:spPr>
          <a:xfrm>
            <a:off x="3959352" y="1622206"/>
            <a:ext cx="1316736" cy="1316736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32" name="Hexagon 31">
            <a:extLst>
              <a:ext uri="{FF2B5EF4-FFF2-40B4-BE49-F238E27FC236}">
                <a16:creationId xmlns:a16="http://schemas.microsoft.com/office/drawing/2014/main" id="{A8845620-55CD-7B46-C090-D1643CE65B36}"/>
              </a:ext>
            </a:extLst>
          </p:cNvPr>
          <p:cNvSpPr/>
          <p:nvPr/>
        </p:nvSpPr>
        <p:spPr>
          <a:xfrm>
            <a:off x="4334256" y="1997110"/>
            <a:ext cx="566928" cy="566928"/>
          </a:xfrm>
          <a:prstGeom prst="hexagon">
            <a:avLst/>
          </a:prstGeom>
          <a:noFill/>
          <a:ln w="3048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77C8030-6B44-8B1A-9301-809E6E673907}"/>
              </a:ext>
            </a:extLst>
          </p:cNvPr>
          <p:cNvSpPr/>
          <p:nvPr/>
        </p:nvSpPr>
        <p:spPr>
          <a:xfrm>
            <a:off x="4526280" y="2189134"/>
            <a:ext cx="182880" cy="182880"/>
          </a:xfrm>
          <a:prstGeom prst="ellipse">
            <a:avLst/>
          </a:prstGeom>
          <a:noFill/>
          <a:ln w="2540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36" name="Hexagon 35">
            <a:extLst>
              <a:ext uri="{FF2B5EF4-FFF2-40B4-BE49-F238E27FC236}">
                <a16:creationId xmlns:a16="http://schemas.microsoft.com/office/drawing/2014/main" id="{A408F920-D9C0-0DDE-0B9B-1F40F2E022AD}"/>
              </a:ext>
            </a:extLst>
          </p:cNvPr>
          <p:cNvSpPr/>
          <p:nvPr/>
        </p:nvSpPr>
        <p:spPr>
          <a:xfrm>
            <a:off x="4690872" y="2372014"/>
            <a:ext cx="292608" cy="292608"/>
          </a:xfrm>
          <a:prstGeom prst="hexagon">
            <a:avLst/>
          </a:prstGeom>
          <a:noFill/>
          <a:ln w="2286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1FDCC6F-C55B-FF7E-2F36-F42DB8E17624}"/>
              </a:ext>
            </a:extLst>
          </p:cNvPr>
          <p:cNvSpPr txBox="1"/>
          <p:nvPr/>
        </p:nvSpPr>
        <p:spPr>
          <a:xfrm>
            <a:off x="3474720" y="3298344"/>
            <a:ext cx="22860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006CFB"/>
                </a:solidFill>
                <a:latin typeface="Arial"/>
              </a:defRPr>
            </a:pPr>
            <a:r>
              <a:rPr dirty="0">
                <a:solidFill>
                  <a:schemeClr val="bg1"/>
                </a:solidFill>
              </a:rPr>
              <a:t>ORCHESTRATION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A99E028-440F-ECB2-CBC8-EF39AF9651B9}"/>
              </a:ext>
            </a:extLst>
          </p:cNvPr>
          <p:cNvSpPr txBox="1"/>
          <p:nvPr/>
        </p:nvSpPr>
        <p:spPr>
          <a:xfrm>
            <a:off x="3566160" y="3699453"/>
            <a:ext cx="210312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CFA"/>
                </a:solidFill>
                <a:latin typeface="Arial"/>
              </a:defRPr>
            </a:pPr>
            <a:r>
              <a:rPr sz="1400" dirty="0">
                <a:solidFill>
                  <a:schemeClr val="bg1"/>
                </a:solidFill>
              </a:rPr>
              <a:t>Software</a:t>
            </a:r>
          </a:p>
        </p:txBody>
      </p:sp>
      <p:cxnSp>
        <p:nvCxnSpPr>
          <p:cNvPr id="39" name="Connector 30">
            <a:extLst>
              <a:ext uri="{FF2B5EF4-FFF2-40B4-BE49-F238E27FC236}">
                <a16:creationId xmlns:a16="http://schemas.microsoft.com/office/drawing/2014/main" id="{3F187CB1-B8F5-AEEB-A5C5-3592DB9F5707}"/>
              </a:ext>
            </a:extLst>
          </p:cNvPr>
          <p:cNvCxnSpPr/>
          <p:nvPr/>
        </p:nvCxnSpPr>
        <p:spPr>
          <a:xfrm>
            <a:off x="4233672" y="4219102"/>
            <a:ext cx="768096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4C581A6-92CB-6E1D-E17C-FEA9043C1E8D}"/>
              </a:ext>
            </a:extLst>
          </p:cNvPr>
          <p:cNvSpPr txBox="1"/>
          <p:nvPr/>
        </p:nvSpPr>
        <p:spPr>
          <a:xfrm>
            <a:off x="3474720" y="4512710"/>
            <a:ext cx="2286000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FFFCFA"/>
                </a:solidFill>
                <a:latin typeface="Arial"/>
              </a:defRPr>
            </a:pPr>
            <a:r>
              <a:rPr sz="1400"/>
              <a:t>Coordinate agents,</a:t>
            </a:r>
            <a:br>
              <a:rPr sz="1400"/>
            </a:br>
            <a:r>
              <a:rPr sz="1400"/>
              <a:t>tools and workflows</a:t>
            </a:r>
            <a:br>
              <a:rPr sz="1400"/>
            </a:br>
            <a:r>
              <a:rPr sz="1400"/>
              <a:t>at scale.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035245A-BA5D-A673-194A-6F6D8D10C41F}"/>
              </a:ext>
            </a:extLst>
          </p:cNvPr>
          <p:cNvSpPr txBox="1"/>
          <p:nvPr/>
        </p:nvSpPr>
        <p:spPr>
          <a:xfrm>
            <a:off x="5879591" y="3470184"/>
            <a:ext cx="414907" cy="44627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defRPr sz="2300" b="1">
                <a:solidFill>
                  <a:srgbClr val="006CFB"/>
                </a:solidFill>
                <a:latin typeface="Arial"/>
              </a:defRPr>
            </a:pPr>
            <a:r>
              <a:rPr sz="2300">
                <a:solidFill>
                  <a:schemeClr val="bg1"/>
                </a:solidFill>
              </a:rPr>
              <a:t>→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C5747D91-32F0-910B-95C6-332CAE66EAC0}"/>
              </a:ext>
            </a:extLst>
          </p:cNvPr>
          <p:cNvSpPr/>
          <p:nvPr/>
        </p:nvSpPr>
        <p:spPr>
          <a:xfrm>
            <a:off x="6199632" y="2280574"/>
            <a:ext cx="2743200" cy="331012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2032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29CC2ED9-04DC-009C-63FD-610963868102}"/>
              </a:ext>
            </a:extLst>
          </p:cNvPr>
          <p:cNvSpPr/>
          <p:nvPr/>
        </p:nvSpPr>
        <p:spPr>
          <a:xfrm>
            <a:off x="6912864" y="1622206"/>
            <a:ext cx="1316736" cy="1316736"/>
          </a:xfrm>
          <a:prstGeom prst="ellipse">
            <a:avLst/>
          </a:prstGeom>
          <a:solidFill>
            <a:schemeClr val="accent5"/>
          </a:solidFill>
          <a:ln w="31750">
            <a:solidFill>
              <a:schemeClr val="accent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4" name="Pentagon 43">
            <a:extLst>
              <a:ext uri="{FF2B5EF4-FFF2-40B4-BE49-F238E27FC236}">
                <a16:creationId xmlns:a16="http://schemas.microsoft.com/office/drawing/2014/main" id="{E45787CB-8518-81F2-7B23-DA5EE952D1FC}"/>
              </a:ext>
            </a:extLst>
          </p:cNvPr>
          <p:cNvSpPr/>
          <p:nvPr/>
        </p:nvSpPr>
        <p:spPr>
          <a:xfrm>
            <a:off x="7260336" y="1933102"/>
            <a:ext cx="621792" cy="713232"/>
          </a:xfrm>
          <a:prstGeom prst="homePlate">
            <a:avLst/>
          </a:prstGeom>
          <a:noFill/>
          <a:ln w="3048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9C886B98-8F84-7823-8FB0-A02625C04F25}"/>
              </a:ext>
            </a:extLst>
          </p:cNvPr>
          <p:cNvSpPr/>
          <p:nvPr/>
        </p:nvSpPr>
        <p:spPr>
          <a:xfrm>
            <a:off x="7452360" y="2262286"/>
            <a:ext cx="237744" cy="201168"/>
          </a:xfrm>
          <a:prstGeom prst="roundRect">
            <a:avLst/>
          </a:prstGeom>
          <a:noFill/>
          <a:ln w="2032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6" name="Arc 45">
            <a:extLst>
              <a:ext uri="{FF2B5EF4-FFF2-40B4-BE49-F238E27FC236}">
                <a16:creationId xmlns:a16="http://schemas.microsoft.com/office/drawing/2014/main" id="{1F0C1668-391F-7F4A-1B54-5F67D824E27F}"/>
              </a:ext>
            </a:extLst>
          </p:cNvPr>
          <p:cNvSpPr/>
          <p:nvPr/>
        </p:nvSpPr>
        <p:spPr>
          <a:xfrm>
            <a:off x="7470648" y="2143414"/>
            <a:ext cx="201168" cy="201168"/>
          </a:xfrm>
          <a:prstGeom prst="arc">
            <a:avLst/>
          </a:prstGeom>
          <a:noFill/>
          <a:ln w="2032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62A528B-A8A8-7556-A8E2-3787330DE2D7}"/>
              </a:ext>
            </a:extLst>
          </p:cNvPr>
          <p:cNvSpPr txBox="1"/>
          <p:nvPr/>
        </p:nvSpPr>
        <p:spPr>
          <a:xfrm>
            <a:off x="6428232" y="3298344"/>
            <a:ext cx="22860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1C1D84"/>
                </a:solidFill>
                <a:latin typeface="Arial"/>
              </a:defRPr>
            </a:pPr>
            <a:r>
              <a:rPr dirty="0">
                <a:solidFill>
                  <a:schemeClr val="bg1"/>
                </a:solidFill>
              </a:rPr>
              <a:t>RESILIENCY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9016797-AA35-A5BD-7F49-3570535AE2C6}"/>
              </a:ext>
            </a:extLst>
          </p:cNvPr>
          <p:cNvSpPr txBox="1"/>
          <p:nvPr/>
        </p:nvSpPr>
        <p:spPr>
          <a:xfrm>
            <a:off x="6519672" y="3699453"/>
            <a:ext cx="210312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CFA"/>
                </a:solidFill>
                <a:latin typeface="Arial"/>
              </a:defRPr>
            </a:pPr>
            <a:r>
              <a:rPr sz="1400" dirty="0">
                <a:solidFill>
                  <a:schemeClr val="bg1"/>
                </a:solidFill>
              </a:rPr>
              <a:t>Security</a:t>
            </a:r>
          </a:p>
        </p:txBody>
      </p:sp>
      <p:cxnSp>
        <p:nvCxnSpPr>
          <p:cNvPr id="54" name="Connector 40">
            <a:extLst>
              <a:ext uri="{FF2B5EF4-FFF2-40B4-BE49-F238E27FC236}">
                <a16:creationId xmlns:a16="http://schemas.microsoft.com/office/drawing/2014/main" id="{5FDE0A42-A7D3-62F9-F069-B01515316432}"/>
              </a:ext>
            </a:extLst>
          </p:cNvPr>
          <p:cNvCxnSpPr/>
          <p:nvPr/>
        </p:nvCxnSpPr>
        <p:spPr>
          <a:xfrm>
            <a:off x="7187185" y="4219102"/>
            <a:ext cx="768095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1B4DBE3D-AE49-283B-44D0-9E5C720F893B}"/>
              </a:ext>
            </a:extLst>
          </p:cNvPr>
          <p:cNvSpPr txBox="1"/>
          <p:nvPr/>
        </p:nvSpPr>
        <p:spPr>
          <a:xfrm>
            <a:off x="6428232" y="4512709"/>
            <a:ext cx="2286000" cy="73866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FFFCFA"/>
                </a:solidFill>
                <a:latin typeface="Arial"/>
              </a:defRPr>
            </a:pPr>
            <a:r>
              <a:rPr sz="1400"/>
              <a:t>Keep autonomous</a:t>
            </a:r>
            <a:br>
              <a:rPr sz="1400"/>
            </a:br>
            <a:r>
              <a:rPr sz="1400"/>
              <a:t>operations secure</a:t>
            </a:r>
            <a:br>
              <a:rPr sz="1400"/>
            </a:br>
            <a:r>
              <a:rPr sz="1400"/>
              <a:t>and recoverable.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8BC6C99-B530-EB60-596E-E04DE296A289}"/>
              </a:ext>
            </a:extLst>
          </p:cNvPr>
          <p:cNvSpPr txBox="1"/>
          <p:nvPr/>
        </p:nvSpPr>
        <p:spPr>
          <a:xfrm>
            <a:off x="8833103" y="3470184"/>
            <a:ext cx="414907" cy="446276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defRPr sz="2300" b="1">
                <a:solidFill>
                  <a:srgbClr val="006CFB"/>
                </a:solidFill>
                <a:latin typeface="Arial"/>
              </a:defRPr>
            </a:pPr>
            <a:r>
              <a:rPr sz="2300">
                <a:solidFill>
                  <a:schemeClr val="bg1"/>
                </a:solidFill>
              </a:rPr>
              <a:t>→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86CD4B18-6389-A02D-AFC3-64F5AD0EDC6A}"/>
              </a:ext>
            </a:extLst>
          </p:cNvPr>
          <p:cNvSpPr/>
          <p:nvPr/>
        </p:nvSpPr>
        <p:spPr>
          <a:xfrm>
            <a:off x="9153144" y="2280574"/>
            <a:ext cx="2743200" cy="331012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2032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9E5C4D7F-153F-2EF5-B395-53CF5603FC58}"/>
              </a:ext>
            </a:extLst>
          </p:cNvPr>
          <p:cNvSpPr/>
          <p:nvPr/>
        </p:nvSpPr>
        <p:spPr>
          <a:xfrm>
            <a:off x="9866376" y="1622206"/>
            <a:ext cx="1316736" cy="1316736"/>
          </a:xfrm>
          <a:prstGeom prst="ellipse">
            <a:avLst/>
          </a:prstGeom>
          <a:solidFill>
            <a:schemeClr val="accent6"/>
          </a:solidFill>
          <a:ln w="31750"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95" name="Isosceles Triangle 45">
            <a:extLst>
              <a:ext uri="{FF2B5EF4-FFF2-40B4-BE49-F238E27FC236}">
                <a16:creationId xmlns:a16="http://schemas.microsoft.com/office/drawing/2014/main" id="{8E1C15C3-D417-C850-4BD5-1F3862D68BBC}"/>
              </a:ext>
            </a:extLst>
          </p:cNvPr>
          <p:cNvSpPr/>
          <p:nvPr/>
        </p:nvSpPr>
        <p:spPr>
          <a:xfrm>
            <a:off x="10177272" y="1951390"/>
            <a:ext cx="694944" cy="228600"/>
          </a:xfrm>
          <a:prstGeom prst="triangle">
            <a:avLst/>
          </a:prstGeom>
          <a:noFill/>
          <a:ln w="25400">
            <a:solidFill>
              <a:srgbClr val="FFFC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cxnSp>
        <p:nvCxnSpPr>
          <p:cNvPr id="96" name="Connector 46">
            <a:extLst>
              <a:ext uri="{FF2B5EF4-FFF2-40B4-BE49-F238E27FC236}">
                <a16:creationId xmlns:a16="http://schemas.microsoft.com/office/drawing/2014/main" id="{387766A0-3B54-2493-BFDE-B5D464165812}"/>
              </a:ext>
            </a:extLst>
          </p:cNvPr>
          <p:cNvCxnSpPr/>
          <p:nvPr/>
        </p:nvCxnSpPr>
        <p:spPr>
          <a:xfrm>
            <a:off x="10177272" y="2573182"/>
            <a:ext cx="694944" cy="0"/>
          </a:xfrm>
          <a:prstGeom prst="line">
            <a:avLst/>
          </a:prstGeom>
          <a:ln w="25400">
            <a:solidFill>
              <a:srgbClr val="FFF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ctor 47">
            <a:extLst>
              <a:ext uri="{FF2B5EF4-FFF2-40B4-BE49-F238E27FC236}">
                <a16:creationId xmlns:a16="http://schemas.microsoft.com/office/drawing/2014/main" id="{4F85FE57-1179-5F1B-73DC-6897EC0F6E18}"/>
              </a:ext>
            </a:extLst>
          </p:cNvPr>
          <p:cNvCxnSpPr/>
          <p:nvPr/>
        </p:nvCxnSpPr>
        <p:spPr>
          <a:xfrm>
            <a:off x="10296144" y="2207422"/>
            <a:ext cx="0" cy="320040"/>
          </a:xfrm>
          <a:prstGeom prst="line">
            <a:avLst/>
          </a:prstGeom>
          <a:ln w="25400">
            <a:solidFill>
              <a:srgbClr val="FFF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ctor 48">
            <a:extLst>
              <a:ext uri="{FF2B5EF4-FFF2-40B4-BE49-F238E27FC236}">
                <a16:creationId xmlns:a16="http://schemas.microsoft.com/office/drawing/2014/main" id="{F8600D2A-90B9-28AB-BB2B-20A92D633E9C}"/>
              </a:ext>
            </a:extLst>
          </p:cNvPr>
          <p:cNvCxnSpPr/>
          <p:nvPr/>
        </p:nvCxnSpPr>
        <p:spPr>
          <a:xfrm>
            <a:off x="10451592" y="2207422"/>
            <a:ext cx="0" cy="320040"/>
          </a:xfrm>
          <a:prstGeom prst="line">
            <a:avLst/>
          </a:prstGeom>
          <a:ln w="25400">
            <a:solidFill>
              <a:srgbClr val="FFF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49">
            <a:extLst>
              <a:ext uri="{FF2B5EF4-FFF2-40B4-BE49-F238E27FC236}">
                <a16:creationId xmlns:a16="http://schemas.microsoft.com/office/drawing/2014/main" id="{1010DD38-3083-7D01-1BFD-E2D962A5E055}"/>
              </a:ext>
            </a:extLst>
          </p:cNvPr>
          <p:cNvCxnSpPr/>
          <p:nvPr/>
        </p:nvCxnSpPr>
        <p:spPr>
          <a:xfrm>
            <a:off x="10607040" y="2207422"/>
            <a:ext cx="0" cy="320040"/>
          </a:xfrm>
          <a:prstGeom prst="line">
            <a:avLst/>
          </a:prstGeom>
          <a:ln w="25400">
            <a:solidFill>
              <a:srgbClr val="FFF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ctor 50">
            <a:extLst>
              <a:ext uri="{FF2B5EF4-FFF2-40B4-BE49-F238E27FC236}">
                <a16:creationId xmlns:a16="http://schemas.microsoft.com/office/drawing/2014/main" id="{851A2D25-B234-DCFC-F8C7-44FECFE57EEA}"/>
              </a:ext>
            </a:extLst>
          </p:cNvPr>
          <p:cNvCxnSpPr/>
          <p:nvPr/>
        </p:nvCxnSpPr>
        <p:spPr>
          <a:xfrm>
            <a:off x="10762488" y="2207422"/>
            <a:ext cx="0" cy="320040"/>
          </a:xfrm>
          <a:prstGeom prst="line">
            <a:avLst/>
          </a:prstGeom>
          <a:ln w="25400">
            <a:solidFill>
              <a:srgbClr val="FFFC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B80A113D-1E82-198E-DA1F-EC45E850EF57}"/>
              </a:ext>
            </a:extLst>
          </p:cNvPr>
          <p:cNvSpPr txBox="1"/>
          <p:nvPr/>
        </p:nvSpPr>
        <p:spPr>
          <a:xfrm>
            <a:off x="9381744" y="3298344"/>
            <a:ext cx="22860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800" b="1">
                <a:solidFill>
                  <a:srgbClr val="FFC600"/>
                </a:solidFill>
                <a:latin typeface="Arial"/>
              </a:defRPr>
            </a:pPr>
            <a:r>
              <a:rPr dirty="0">
                <a:solidFill>
                  <a:schemeClr val="bg1"/>
                </a:solidFill>
              </a:rPr>
              <a:t>GOVERNANCE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B844E94-9C63-49C3-4FC8-79A820BADFA4}"/>
              </a:ext>
            </a:extLst>
          </p:cNvPr>
          <p:cNvSpPr txBox="1"/>
          <p:nvPr/>
        </p:nvSpPr>
        <p:spPr>
          <a:xfrm>
            <a:off x="9473184" y="3699453"/>
            <a:ext cx="2103120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1">
                <a:solidFill>
                  <a:srgbClr val="FFFCFA"/>
                </a:solidFill>
                <a:latin typeface="Arial"/>
              </a:defRPr>
            </a:pPr>
            <a:r>
              <a:rPr sz="1400" dirty="0">
                <a:solidFill>
                  <a:schemeClr val="bg1"/>
                </a:solidFill>
              </a:rPr>
              <a:t>Trust</a:t>
            </a:r>
          </a:p>
        </p:txBody>
      </p:sp>
      <p:cxnSp>
        <p:nvCxnSpPr>
          <p:cNvPr id="103" name="Connector 53">
            <a:extLst>
              <a:ext uri="{FF2B5EF4-FFF2-40B4-BE49-F238E27FC236}">
                <a16:creationId xmlns:a16="http://schemas.microsoft.com/office/drawing/2014/main" id="{E1A15897-A75C-32D5-AA09-7BE6BE05024F}"/>
              </a:ext>
            </a:extLst>
          </p:cNvPr>
          <p:cNvCxnSpPr/>
          <p:nvPr/>
        </p:nvCxnSpPr>
        <p:spPr>
          <a:xfrm>
            <a:off x="10140696" y="4219102"/>
            <a:ext cx="768096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7A57DBA6-A083-F7ED-544F-E59E6A2AD798}"/>
              </a:ext>
            </a:extLst>
          </p:cNvPr>
          <p:cNvSpPr txBox="1"/>
          <p:nvPr/>
        </p:nvSpPr>
        <p:spPr>
          <a:xfrm>
            <a:off x="9381744" y="4404989"/>
            <a:ext cx="2286000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400" b="0">
                <a:solidFill>
                  <a:srgbClr val="FFFCFA"/>
                </a:solidFill>
                <a:latin typeface="Arial"/>
              </a:defRPr>
            </a:pPr>
            <a:r>
              <a:rPr sz="1400"/>
              <a:t>Set policies, controls</a:t>
            </a:r>
            <a:br>
              <a:rPr sz="1400"/>
            </a:br>
            <a:r>
              <a:rPr sz="1400"/>
              <a:t>and accountability</a:t>
            </a:r>
            <a:br>
              <a:rPr sz="1400"/>
            </a:br>
            <a:r>
              <a:rPr sz="1400"/>
              <a:t>for responsible,</a:t>
            </a:r>
            <a:br>
              <a:rPr sz="1400"/>
            </a:br>
            <a:r>
              <a:rPr sz="1400"/>
              <a:t>compliant agentic AI.</a:t>
            </a:r>
          </a:p>
        </p:txBody>
      </p:sp>
      <p:sp>
        <p:nvSpPr>
          <p:cNvPr id="105" name="Text 3">
            <a:extLst>
              <a:ext uri="{FF2B5EF4-FFF2-40B4-BE49-F238E27FC236}">
                <a16:creationId xmlns:a16="http://schemas.microsoft.com/office/drawing/2014/main" id="{E49ED43F-9E32-1A7E-0D2C-7314CB029506}"/>
              </a:ext>
            </a:extLst>
          </p:cNvPr>
          <p:cNvSpPr/>
          <p:nvPr/>
        </p:nvSpPr>
        <p:spPr>
          <a:xfrm>
            <a:off x="472440" y="6118137"/>
            <a:ext cx="10377560" cy="21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i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Autonomy on a Leash, IDC, August 2026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667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CA3E7-E6DE-A710-90A9-19C311AC9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5192-183786490_medium">
            <a:hlinkClick r:id="" action="ppaction://media"/>
            <a:extLst>
              <a:ext uri="{FF2B5EF4-FFF2-40B4-BE49-F238E27FC236}">
                <a16:creationId xmlns:a16="http://schemas.microsoft.com/office/drawing/2014/main" id="{048141D3-8F81-493F-4BDD-2B9310BB0C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b="4179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EFACD8-A7E6-A9C5-1A35-98ABC7589882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128" dirty="0"/>
          </a:p>
        </p:txBody>
      </p: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72264492-407E-1643-C83F-29C0456044DF}"/>
              </a:ext>
            </a:extLst>
          </p:cNvPr>
          <p:cNvGrpSpPr/>
          <p:nvPr/>
        </p:nvGrpSpPr>
        <p:grpSpPr>
          <a:xfrm>
            <a:off x="457200" y="2040189"/>
            <a:ext cx="11277600" cy="3855733"/>
            <a:chOff x="914400" y="4080378"/>
            <a:chExt cx="22555200" cy="7711466"/>
          </a:xfrm>
        </p:grpSpPr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7A2EFDD2-7F31-CE39-1331-1DAB63C9F83F}"/>
                </a:ext>
              </a:extLst>
            </p:cNvPr>
            <p:cNvCxnSpPr>
              <a:cxnSpLocks/>
            </p:cNvCxnSpPr>
            <p:nvPr/>
          </p:nvCxnSpPr>
          <p:spPr>
            <a:xfrm>
              <a:off x="17830617" y="6222416"/>
              <a:ext cx="0" cy="2399999"/>
            </a:xfrm>
            <a:prstGeom prst="line">
              <a:avLst/>
            </a:prstGeom>
            <a:ln w="6350">
              <a:solidFill>
                <a:schemeClr val="bg2"/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D1E056F4-C826-E0AA-D4F1-7CC922554C92}"/>
                </a:ext>
              </a:extLst>
            </p:cNvPr>
            <p:cNvCxnSpPr>
              <a:cxnSpLocks/>
            </p:cNvCxnSpPr>
            <p:nvPr/>
          </p:nvCxnSpPr>
          <p:spPr>
            <a:xfrm>
              <a:off x="6669067" y="6222416"/>
              <a:ext cx="0" cy="2399999"/>
            </a:xfrm>
            <a:prstGeom prst="line">
              <a:avLst/>
            </a:prstGeom>
            <a:ln w="6350">
              <a:solidFill>
                <a:schemeClr val="bg2"/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AE148906-5702-52CC-BAC4-F75BDE1753CD}"/>
                </a:ext>
              </a:extLst>
            </p:cNvPr>
            <p:cNvSpPr/>
            <p:nvPr/>
          </p:nvSpPr>
          <p:spPr>
            <a:xfrm>
              <a:off x="914400" y="4080378"/>
              <a:ext cx="5538198" cy="1263022"/>
            </a:xfrm>
            <a:prstGeom prst="roundRect">
              <a:avLst>
                <a:gd name="adj" fmla="val 50000"/>
              </a:avLst>
            </a:prstGeom>
            <a:solidFill>
              <a:srgbClr val="006CFB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0378" rtlCol="0" anchor="ctr">
              <a:noAutofit/>
            </a:bodyPr>
            <a:lstStyle/>
            <a:p>
              <a:pPr algn="ctr" defTabSz="107823"/>
              <a:r>
                <a:rPr lang="en-GB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Resiliency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4DBA36A2-9DD7-84C9-D714-D3ED33683018}"/>
                </a:ext>
              </a:extLst>
            </p:cNvPr>
            <p:cNvSpPr txBox="1"/>
            <p:nvPr/>
          </p:nvSpPr>
          <p:spPr>
            <a:xfrm>
              <a:off x="1195376" y="9016416"/>
              <a:ext cx="4976248" cy="2775428"/>
            </a:xfrm>
            <a:prstGeom prst="rect">
              <a:avLst/>
            </a:prstGeom>
            <a:noFill/>
          </p:spPr>
          <p:txBody>
            <a:bodyPr wrap="square" lIns="9585" tIns="9812" rIns="9585" bIns="9585" anchor="ctr" anchorCtr="0">
              <a:noAutofit/>
            </a:bodyPr>
            <a:lstStyle/>
            <a:p>
              <a:pPr algn="ctr" defTabSz="107823"/>
              <a:r>
                <a:rPr lang="en-US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Enhancing cyber recovery &amp; resiliency</a:t>
              </a:r>
            </a:p>
          </p:txBody>
        </p: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4AA905B6-E9C5-F63E-79F8-F7CD5FF1CA52}"/>
                </a:ext>
              </a:extLst>
            </p:cNvPr>
            <p:cNvGrpSpPr/>
            <p:nvPr/>
          </p:nvGrpSpPr>
          <p:grpSpPr>
            <a:xfrm>
              <a:off x="1704008" y="5975587"/>
              <a:ext cx="3958982" cy="2984796"/>
              <a:chOff x="914401" y="6420512"/>
              <a:chExt cx="2778700" cy="2094945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DE4F95CC-186D-AA23-CF36-13D17A910A80}"/>
                  </a:ext>
                </a:extLst>
              </p:cNvPr>
              <p:cNvSpPr/>
              <p:nvPr/>
            </p:nvSpPr>
            <p:spPr>
              <a:xfrm rot="16200000">
                <a:off x="2308741" y="6867137"/>
                <a:ext cx="1043389" cy="104638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24706"/>
                </a:schemeClr>
              </a:solidFill>
              <a:ln w="635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9170" tIns="9585" rIns="19170" bIns="958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107823"/>
                <a:endParaRPr lang="en-US" sz="300" dirty="0" err="1">
                  <a:solidFill>
                    <a:srgbClr val="FF63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E8777520-EF8D-A246-9F91-276A66159AD0}"/>
                  </a:ext>
                </a:extLst>
              </p:cNvPr>
              <p:cNvSpPr/>
              <p:nvPr/>
            </p:nvSpPr>
            <p:spPr>
              <a:xfrm rot="16200000">
                <a:off x="3406546" y="7271649"/>
                <a:ext cx="286143" cy="286966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24706"/>
                </a:schemeClr>
              </a:solidFill>
              <a:ln w="635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9170" tIns="9585" rIns="19170" bIns="958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107823"/>
                <a:endParaRPr lang="en-US" sz="300" dirty="0" err="1">
                  <a:solidFill>
                    <a:srgbClr val="FF63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63626BC6-66CC-2A9F-84D8-F374B00FC6E5}"/>
                  </a:ext>
                </a:extLst>
              </p:cNvPr>
              <p:cNvSpPr/>
              <p:nvPr/>
            </p:nvSpPr>
            <p:spPr>
              <a:xfrm rot="16200000">
                <a:off x="1351172" y="6686654"/>
                <a:ext cx="1912139" cy="1379856"/>
              </a:xfrm>
              <a:custGeom>
                <a:avLst/>
                <a:gdLst>
                  <a:gd name="connsiteX0" fmla="*/ 1006884 w 1057885"/>
                  <a:gd name="connsiteY0" fmla="*/ 0 h 761213"/>
                  <a:gd name="connsiteX1" fmla="*/ 1057886 w 1057885"/>
                  <a:gd name="connsiteY1" fmla="*/ 227863 h 761213"/>
                  <a:gd name="connsiteX2" fmla="*/ 524707 w 1057885"/>
                  <a:gd name="connsiteY2" fmla="*/ 761213 h 761213"/>
                  <a:gd name="connsiteX3" fmla="*/ 3631 w 1057885"/>
                  <a:gd name="connsiteY3" fmla="*/ 340930 h 761213"/>
                  <a:gd name="connsiteX4" fmla="*/ 0 w 1057885"/>
                  <a:gd name="connsiteY4" fmla="*/ 322431 h 761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7885" h="761213">
                    <a:moveTo>
                      <a:pt x="1006884" y="0"/>
                    </a:moveTo>
                    <a:cubicBezTo>
                      <a:pt x="1039560" y="69154"/>
                      <a:pt x="1057886" y="146261"/>
                      <a:pt x="1057886" y="227863"/>
                    </a:cubicBezTo>
                    <a:cubicBezTo>
                      <a:pt x="1057886" y="522632"/>
                      <a:pt x="819131" y="761213"/>
                      <a:pt x="524707" y="761213"/>
                    </a:cubicBezTo>
                    <a:cubicBezTo>
                      <a:pt x="269010" y="761213"/>
                      <a:pt x="55496" y="581067"/>
                      <a:pt x="3631" y="340930"/>
                    </a:cubicBezTo>
                    <a:cubicBezTo>
                      <a:pt x="2248" y="334879"/>
                      <a:pt x="1037" y="328655"/>
                      <a:pt x="0" y="322431"/>
                    </a:cubicBezTo>
                  </a:path>
                </a:pathLst>
              </a:custGeom>
              <a:noFill/>
              <a:ln w="12700" cap="rnd">
                <a:solidFill>
                  <a:srgbClr val="006CFB"/>
                </a:solidFill>
                <a:prstDash val="solid"/>
                <a:miter/>
                <a:headEnd type="oval" w="sm" len="sm"/>
                <a:tailEnd type="none"/>
              </a:ln>
            </p:spPr>
            <p:txBody>
              <a:bodyPr rtlCol="0" anchor="ctr">
                <a:noAutofit/>
              </a:bodyPr>
              <a:lstStyle/>
              <a:p>
                <a:pPr defTabSz="107823"/>
                <a:endParaRPr lang="en-US" sz="300" dirty="0">
                  <a:solidFill>
                    <a:srgbClr val="19191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D524E9A0-90B1-61C5-11D4-40EE85ECC52A}"/>
                  </a:ext>
                </a:extLst>
              </p:cNvPr>
              <p:cNvSpPr/>
              <p:nvPr/>
            </p:nvSpPr>
            <p:spPr>
              <a:xfrm rot="16200000">
                <a:off x="1021545" y="7335216"/>
                <a:ext cx="1073097" cy="1287386"/>
              </a:xfrm>
              <a:custGeom>
                <a:avLst/>
                <a:gdLst>
                  <a:gd name="connsiteX0" fmla="*/ 593688 w 593688"/>
                  <a:gd name="connsiteY0" fmla="*/ 57733 h 710201"/>
                  <a:gd name="connsiteX1" fmla="*/ 593688 w 593688"/>
                  <a:gd name="connsiteY1" fmla="*/ 171491 h 710201"/>
                  <a:gd name="connsiteX2" fmla="*/ 177035 w 593688"/>
                  <a:gd name="connsiteY2" fmla="*/ 615806 h 710201"/>
                  <a:gd name="connsiteX3" fmla="*/ 187062 w 593688"/>
                  <a:gd name="connsiteY3" fmla="*/ 710201 h 710201"/>
                  <a:gd name="connsiteX4" fmla="*/ 58781 w 593688"/>
                  <a:gd name="connsiteY4" fmla="*/ 710201 h 710201"/>
                  <a:gd name="connsiteX5" fmla="*/ 1210 w 593688"/>
                  <a:gd name="connsiteY5" fmla="*/ 655915 h 710201"/>
                  <a:gd name="connsiteX6" fmla="*/ 0 w 593688"/>
                  <a:gd name="connsiteY6" fmla="*/ 615806 h 710201"/>
                  <a:gd name="connsiteX7" fmla="*/ 527300 w 593688"/>
                  <a:gd name="connsiteY7" fmla="*/ 681 h 710201"/>
                  <a:gd name="connsiteX8" fmla="*/ 593688 w 593688"/>
                  <a:gd name="connsiteY8" fmla="*/ 57733 h 71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93688" h="710201">
                    <a:moveTo>
                      <a:pt x="593688" y="57733"/>
                    </a:moveTo>
                    <a:lnTo>
                      <a:pt x="593688" y="171491"/>
                    </a:lnTo>
                    <a:cubicBezTo>
                      <a:pt x="361158" y="186186"/>
                      <a:pt x="177035" y="379472"/>
                      <a:pt x="177035" y="615806"/>
                    </a:cubicBezTo>
                    <a:cubicBezTo>
                      <a:pt x="177035" y="648135"/>
                      <a:pt x="180492" y="679773"/>
                      <a:pt x="187062" y="710201"/>
                    </a:cubicBezTo>
                    <a:lnTo>
                      <a:pt x="58781" y="710201"/>
                    </a:lnTo>
                    <a:cubicBezTo>
                      <a:pt x="28353" y="710201"/>
                      <a:pt x="3112" y="686343"/>
                      <a:pt x="1210" y="655915"/>
                    </a:cubicBezTo>
                    <a:cubicBezTo>
                      <a:pt x="346" y="642776"/>
                      <a:pt x="0" y="629291"/>
                      <a:pt x="0" y="615806"/>
                    </a:cubicBezTo>
                    <a:cubicBezTo>
                      <a:pt x="0" y="304440"/>
                      <a:pt x="228727" y="46495"/>
                      <a:pt x="527300" y="681"/>
                    </a:cubicBezTo>
                    <a:cubicBezTo>
                      <a:pt x="562223" y="-4679"/>
                      <a:pt x="593688" y="22291"/>
                      <a:pt x="593688" y="57733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  <a:alpha val="24706"/>
                </a:schemeClr>
              </a:solidFill>
              <a:ln w="172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pPr defTabSz="107823"/>
                <a:endParaRPr lang="en-US" sz="300" dirty="0">
                  <a:solidFill>
                    <a:srgbClr val="19191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62908E6E-2C4B-05F5-04F9-A7ECFE462935}"/>
                  </a:ext>
                </a:extLst>
              </p:cNvPr>
              <p:cNvSpPr/>
              <p:nvPr/>
            </p:nvSpPr>
            <p:spPr>
              <a:xfrm rot="16200000">
                <a:off x="1196116" y="6553218"/>
                <a:ext cx="1669432" cy="1674227"/>
              </a:xfrm>
              <a:custGeom>
                <a:avLst/>
                <a:gdLst>
                  <a:gd name="connsiteX0" fmla="*/ 890878 w 890878"/>
                  <a:gd name="connsiteY0" fmla="*/ 445352 h 890877"/>
                  <a:gd name="connsiteX1" fmla="*/ 445353 w 890878"/>
                  <a:gd name="connsiteY1" fmla="*/ 890877 h 890877"/>
                  <a:gd name="connsiteX2" fmla="*/ 10027 w 890878"/>
                  <a:gd name="connsiteY2" fmla="*/ 539747 h 890877"/>
                  <a:gd name="connsiteX3" fmla="*/ 0 w 890878"/>
                  <a:gd name="connsiteY3" fmla="*/ 445352 h 890877"/>
                  <a:gd name="connsiteX4" fmla="*/ 416654 w 890878"/>
                  <a:gd name="connsiteY4" fmla="*/ 1037 h 890877"/>
                  <a:gd name="connsiteX5" fmla="*/ 445353 w 890878"/>
                  <a:gd name="connsiteY5" fmla="*/ 0 h 890877"/>
                  <a:gd name="connsiteX6" fmla="*/ 890878 w 890878"/>
                  <a:gd name="connsiteY6" fmla="*/ 445352 h 890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0878" h="890877">
                    <a:moveTo>
                      <a:pt x="890878" y="445352"/>
                    </a:moveTo>
                    <a:cubicBezTo>
                      <a:pt x="890878" y="691541"/>
                      <a:pt x="691369" y="890877"/>
                      <a:pt x="445353" y="890877"/>
                    </a:cubicBezTo>
                    <a:cubicBezTo>
                      <a:pt x="231666" y="890877"/>
                      <a:pt x="53249" y="740467"/>
                      <a:pt x="10027" y="539747"/>
                    </a:cubicBezTo>
                    <a:cubicBezTo>
                      <a:pt x="3458" y="509320"/>
                      <a:pt x="0" y="477682"/>
                      <a:pt x="0" y="445352"/>
                    </a:cubicBezTo>
                    <a:cubicBezTo>
                      <a:pt x="0" y="209018"/>
                      <a:pt x="184123" y="15733"/>
                      <a:pt x="416654" y="1037"/>
                    </a:cubicBezTo>
                    <a:cubicBezTo>
                      <a:pt x="426162" y="346"/>
                      <a:pt x="435671" y="0"/>
                      <a:pt x="445353" y="0"/>
                    </a:cubicBezTo>
                    <a:cubicBezTo>
                      <a:pt x="691369" y="0"/>
                      <a:pt x="890878" y="199337"/>
                      <a:pt x="890878" y="445352"/>
                    </a:cubicBezTo>
                    <a:close/>
                  </a:path>
                </a:pathLst>
              </a:custGeom>
              <a:solidFill>
                <a:srgbClr val="006CFB"/>
              </a:solidFill>
              <a:ln w="4300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8000"/>
                  </a:prstClr>
                </a:outerShdw>
              </a:effectLst>
            </p:spPr>
            <p:txBody>
              <a:bodyPr rtlCol="0" anchor="ctr">
                <a:noAutofit/>
              </a:bodyPr>
              <a:lstStyle/>
              <a:p>
                <a:pPr defTabSz="107823"/>
                <a:endParaRPr lang="en-US" sz="300">
                  <a:solidFill>
                    <a:srgbClr val="19191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510398D0-1903-91D0-D2E8-68F4B74435C8}"/>
                  </a:ext>
                </a:extLst>
              </p:cNvPr>
              <p:cNvSpPr/>
              <p:nvPr/>
            </p:nvSpPr>
            <p:spPr>
              <a:xfrm>
                <a:off x="1436384" y="6794184"/>
                <a:ext cx="1189208" cy="1192293"/>
              </a:xfrm>
              <a:custGeom>
                <a:avLst/>
                <a:gdLst>
                  <a:gd name="connsiteX0" fmla="*/ 620486 w 620485"/>
                  <a:gd name="connsiteY0" fmla="*/ 309983 h 620312"/>
                  <a:gd name="connsiteX1" fmla="*/ 310156 w 620485"/>
                  <a:gd name="connsiteY1" fmla="*/ 620312 h 620312"/>
                  <a:gd name="connsiteX2" fmla="*/ 6915 w 620485"/>
                  <a:gd name="connsiteY2" fmla="*/ 375852 h 620312"/>
                  <a:gd name="connsiteX3" fmla="*/ 0 w 620485"/>
                  <a:gd name="connsiteY3" fmla="*/ 310156 h 620312"/>
                  <a:gd name="connsiteX4" fmla="*/ 290102 w 620485"/>
                  <a:gd name="connsiteY4" fmla="*/ 692 h 620312"/>
                  <a:gd name="connsiteX5" fmla="*/ 310156 w 620485"/>
                  <a:gd name="connsiteY5" fmla="*/ 0 h 620312"/>
                  <a:gd name="connsiteX6" fmla="*/ 620486 w 620485"/>
                  <a:gd name="connsiteY6" fmla="*/ 309983 h 620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20485" h="620312">
                    <a:moveTo>
                      <a:pt x="620486" y="309983"/>
                    </a:moveTo>
                    <a:cubicBezTo>
                      <a:pt x="620486" y="481485"/>
                      <a:pt x="481486" y="620312"/>
                      <a:pt x="310156" y="620312"/>
                    </a:cubicBezTo>
                    <a:cubicBezTo>
                      <a:pt x="161302" y="620312"/>
                      <a:pt x="37170" y="515544"/>
                      <a:pt x="6915" y="375852"/>
                    </a:cubicBezTo>
                    <a:cubicBezTo>
                      <a:pt x="2420" y="354588"/>
                      <a:pt x="0" y="332631"/>
                      <a:pt x="0" y="310156"/>
                    </a:cubicBezTo>
                    <a:cubicBezTo>
                      <a:pt x="0" y="145569"/>
                      <a:pt x="128281" y="10892"/>
                      <a:pt x="290102" y="692"/>
                    </a:cubicBezTo>
                    <a:cubicBezTo>
                      <a:pt x="296671" y="173"/>
                      <a:pt x="303414" y="0"/>
                      <a:pt x="310156" y="0"/>
                    </a:cubicBezTo>
                    <a:cubicBezTo>
                      <a:pt x="481486" y="-173"/>
                      <a:pt x="620486" y="138654"/>
                      <a:pt x="620486" y="30998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 cap="flat">
                <a:solidFill>
                  <a:schemeClr val="bg2">
                    <a:lumMod val="10000"/>
                  </a:schemeClr>
                </a:solidFill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07823"/>
                <a:r>
                  <a:rPr lang="en-US" b="1" dirty="0">
                    <a:solidFill>
                      <a:prstClr val="black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38% </a:t>
                </a:r>
              </a:p>
            </p:txBody>
          </p:sp>
        </p:grp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9D522C2C-F12C-CA5C-BAAF-801EF1343630}"/>
                </a:ext>
              </a:extLst>
            </p:cNvPr>
            <p:cNvSpPr txBox="1"/>
            <p:nvPr/>
          </p:nvSpPr>
          <p:spPr>
            <a:xfrm>
              <a:off x="18383009" y="9016417"/>
              <a:ext cx="4750668" cy="2775427"/>
            </a:xfrm>
            <a:prstGeom prst="rect">
              <a:avLst/>
            </a:prstGeom>
            <a:noFill/>
          </p:spPr>
          <p:txBody>
            <a:bodyPr wrap="square" lIns="9585" tIns="9812" rIns="9585" bIns="9585" anchor="ctr" anchorCtr="0">
              <a:noAutofit/>
            </a:bodyPr>
            <a:lstStyle/>
            <a:p>
              <a:pPr algn="ctr" defTabSz="107823"/>
              <a:r>
                <a:rPr lang="en-US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Modernizing core enterprise apps</a:t>
              </a:r>
            </a:p>
          </p:txBody>
        </p:sp>
        <p:grpSp>
          <p:nvGrpSpPr>
            <p:cNvPr id="221" name="Group 220">
              <a:extLst>
                <a:ext uri="{FF2B5EF4-FFF2-40B4-BE49-F238E27FC236}">
                  <a16:creationId xmlns:a16="http://schemas.microsoft.com/office/drawing/2014/main" id="{A23BD17C-4411-88B9-3F39-DA5759E498E2}"/>
                </a:ext>
              </a:extLst>
            </p:cNvPr>
            <p:cNvGrpSpPr/>
            <p:nvPr/>
          </p:nvGrpSpPr>
          <p:grpSpPr>
            <a:xfrm>
              <a:off x="18778851" y="5975588"/>
              <a:ext cx="3958982" cy="2984794"/>
              <a:chOff x="18047084" y="6420513"/>
              <a:chExt cx="2778700" cy="2094944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AD8BBF84-D106-FFDF-BBC7-AEBA207C9A25}"/>
                  </a:ext>
                </a:extLst>
              </p:cNvPr>
              <p:cNvSpPr/>
              <p:nvPr/>
            </p:nvSpPr>
            <p:spPr>
              <a:xfrm rot="16200000">
                <a:off x="19441424" y="6867137"/>
                <a:ext cx="1043388" cy="1046389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  <a:alpha val="24000"/>
                </a:schemeClr>
              </a:solidFill>
              <a:ln w="635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9170" tIns="9585" rIns="19170" bIns="958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107823"/>
                <a:endParaRPr lang="en-US" sz="300" dirty="0" err="1">
                  <a:solidFill>
                    <a:srgbClr val="FF63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A30F5021-0B20-0CA6-2416-FDDF1DEE9630}"/>
                  </a:ext>
                </a:extLst>
              </p:cNvPr>
              <p:cNvSpPr/>
              <p:nvPr/>
            </p:nvSpPr>
            <p:spPr>
              <a:xfrm rot="16200000">
                <a:off x="20539230" y="7271649"/>
                <a:ext cx="286142" cy="28696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  <a:alpha val="24000"/>
                </a:schemeClr>
              </a:solidFill>
              <a:ln w="635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9170" tIns="9585" rIns="19170" bIns="958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107823"/>
                <a:endParaRPr lang="en-US" sz="300" dirty="0" err="1">
                  <a:solidFill>
                    <a:srgbClr val="FF63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9A24D067-D0D9-0ACA-9361-152C61B50CFF}"/>
                  </a:ext>
                </a:extLst>
              </p:cNvPr>
              <p:cNvSpPr/>
              <p:nvPr/>
            </p:nvSpPr>
            <p:spPr>
              <a:xfrm rot="16200000">
                <a:off x="18483856" y="6686654"/>
                <a:ext cx="1912138" cy="1379856"/>
              </a:xfrm>
              <a:custGeom>
                <a:avLst/>
                <a:gdLst>
                  <a:gd name="connsiteX0" fmla="*/ 1006884 w 1057885"/>
                  <a:gd name="connsiteY0" fmla="*/ 0 h 761213"/>
                  <a:gd name="connsiteX1" fmla="*/ 1057886 w 1057885"/>
                  <a:gd name="connsiteY1" fmla="*/ 227863 h 761213"/>
                  <a:gd name="connsiteX2" fmla="*/ 524707 w 1057885"/>
                  <a:gd name="connsiteY2" fmla="*/ 761213 h 761213"/>
                  <a:gd name="connsiteX3" fmla="*/ 3631 w 1057885"/>
                  <a:gd name="connsiteY3" fmla="*/ 340930 h 761213"/>
                  <a:gd name="connsiteX4" fmla="*/ 0 w 1057885"/>
                  <a:gd name="connsiteY4" fmla="*/ 322431 h 761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7885" h="761213">
                    <a:moveTo>
                      <a:pt x="1006884" y="0"/>
                    </a:moveTo>
                    <a:cubicBezTo>
                      <a:pt x="1039560" y="69154"/>
                      <a:pt x="1057886" y="146261"/>
                      <a:pt x="1057886" y="227863"/>
                    </a:cubicBezTo>
                    <a:cubicBezTo>
                      <a:pt x="1057886" y="522632"/>
                      <a:pt x="819131" y="761213"/>
                      <a:pt x="524707" y="761213"/>
                    </a:cubicBezTo>
                    <a:cubicBezTo>
                      <a:pt x="269010" y="761213"/>
                      <a:pt x="55496" y="581067"/>
                      <a:pt x="3631" y="340930"/>
                    </a:cubicBezTo>
                    <a:cubicBezTo>
                      <a:pt x="2248" y="334879"/>
                      <a:pt x="1037" y="328655"/>
                      <a:pt x="0" y="322431"/>
                    </a:cubicBezTo>
                  </a:path>
                </a:pathLst>
              </a:custGeom>
              <a:noFill/>
              <a:ln w="12700" cap="rnd">
                <a:solidFill>
                  <a:schemeClr val="accent4"/>
                </a:solidFill>
                <a:prstDash val="solid"/>
                <a:miter/>
                <a:headEnd type="oval" w="sm" len="sm"/>
                <a:tailEnd type="none"/>
              </a:ln>
            </p:spPr>
            <p:txBody>
              <a:bodyPr rtlCol="0" anchor="ctr">
                <a:noAutofit/>
              </a:bodyPr>
              <a:lstStyle/>
              <a:p>
                <a:pPr defTabSz="107823"/>
                <a:endParaRPr lang="en-US" sz="300" dirty="0">
                  <a:solidFill>
                    <a:srgbClr val="19191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E0A7D347-0988-604D-20DB-2F519B1E722E}"/>
                  </a:ext>
                </a:extLst>
              </p:cNvPr>
              <p:cNvSpPr/>
              <p:nvPr/>
            </p:nvSpPr>
            <p:spPr>
              <a:xfrm rot="16200000">
                <a:off x="18154229" y="7335216"/>
                <a:ext cx="1073096" cy="1287386"/>
              </a:xfrm>
              <a:custGeom>
                <a:avLst/>
                <a:gdLst>
                  <a:gd name="connsiteX0" fmla="*/ 593688 w 593688"/>
                  <a:gd name="connsiteY0" fmla="*/ 57733 h 710201"/>
                  <a:gd name="connsiteX1" fmla="*/ 593688 w 593688"/>
                  <a:gd name="connsiteY1" fmla="*/ 171491 h 710201"/>
                  <a:gd name="connsiteX2" fmla="*/ 177035 w 593688"/>
                  <a:gd name="connsiteY2" fmla="*/ 615806 h 710201"/>
                  <a:gd name="connsiteX3" fmla="*/ 187062 w 593688"/>
                  <a:gd name="connsiteY3" fmla="*/ 710201 h 710201"/>
                  <a:gd name="connsiteX4" fmla="*/ 58781 w 593688"/>
                  <a:gd name="connsiteY4" fmla="*/ 710201 h 710201"/>
                  <a:gd name="connsiteX5" fmla="*/ 1210 w 593688"/>
                  <a:gd name="connsiteY5" fmla="*/ 655915 h 710201"/>
                  <a:gd name="connsiteX6" fmla="*/ 0 w 593688"/>
                  <a:gd name="connsiteY6" fmla="*/ 615806 h 710201"/>
                  <a:gd name="connsiteX7" fmla="*/ 527300 w 593688"/>
                  <a:gd name="connsiteY7" fmla="*/ 681 h 710201"/>
                  <a:gd name="connsiteX8" fmla="*/ 593688 w 593688"/>
                  <a:gd name="connsiteY8" fmla="*/ 57733 h 71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93688" h="710201">
                    <a:moveTo>
                      <a:pt x="593688" y="57733"/>
                    </a:moveTo>
                    <a:lnTo>
                      <a:pt x="593688" y="171491"/>
                    </a:lnTo>
                    <a:cubicBezTo>
                      <a:pt x="361158" y="186186"/>
                      <a:pt x="177035" y="379472"/>
                      <a:pt x="177035" y="615806"/>
                    </a:cubicBezTo>
                    <a:cubicBezTo>
                      <a:pt x="177035" y="648135"/>
                      <a:pt x="180492" y="679773"/>
                      <a:pt x="187062" y="710201"/>
                    </a:cubicBezTo>
                    <a:lnTo>
                      <a:pt x="58781" y="710201"/>
                    </a:lnTo>
                    <a:cubicBezTo>
                      <a:pt x="28353" y="710201"/>
                      <a:pt x="3112" y="686343"/>
                      <a:pt x="1210" y="655915"/>
                    </a:cubicBezTo>
                    <a:cubicBezTo>
                      <a:pt x="346" y="642776"/>
                      <a:pt x="0" y="629291"/>
                      <a:pt x="0" y="615806"/>
                    </a:cubicBezTo>
                    <a:cubicBezTo>
                      <a:pt x="0" y="304440"/>
                      <a:pt x="228727" y="46495"/>
                      <a:pt x="527300" y="681"/>
                    </a:cubicBezTo>
                    <a:cubicBezTo>
                      <a:pt x="562223" y="-4679"/>
                      <a:pt x="593688" y="22291"/>
                      <a:pt x="593688" y="57733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  <a:alpha val="24000"/>
                </a:schemeClr>
              </a:solidFill>
              <a:ln w="172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pPr defTabSz="107823"/>
                <a:endParaRPr lang="en-US" sz="300">
                  <a:solidFill>
                    <a:srgbClr val="19191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0B24990F-3AB9-DB08-53EA-3CFFD8911FA0}"/>
                  </a:ext>
                </a:extLst>
              </p:cNvPr>
              <p:cNvSpPr/>
              <p:nvPr/>
            </p:nvSpPr>
            <p:spPr>
              <a:xfrm rot="16200000">
                <a:off x="18328800" y="6553218"/>
                <a:ext cx="1669431" cy="1674227"/>
              </a:xfrm>
              <a:custGeom>
                <a:avLst/>
                <a:gdLst>
                  <a:gd name="connsiteX0" fmla="*/ 890878 w 890878"/>
                  <a:gd name="connsiteY0" fmla="*/ 445352 h 890877"/>
                  <a:gd name="connsiteX1" fmla="*/ 445353 w 890878"/>
                  <a:gd name="connsiteY1" fmla="*/ 890877 h 890877"/>
                  <a:gd name="connsiteX2" fmla="*/ 10027 w 890878"/>
                  <a:gd name="connsiteY2" fmla="*/ 539747 h 890877"/>
                  <a:gd name="connsiteX3" fmla="*/ 0 w 890878"/>
                  <a:gd name="connsiteY3" fmla="*/ 445352 h 890877"/>
                  <a:gd name="connsiteX4" fmla="*/ 416654 w 890878"/>
                  <a:gd name="connsiteY4" fmla="*/ 1037 h 890877"/>
                  <a:gd name="connsiteX5" fmla="*/ 445353 w 890878"/>
                  <a:gd name="connsiteY5" fmla="*/ 0 h 890877"/>
                  <a:gd name="connsiteX6" fmla="*/ 890878 w 890878"/>
                  <a:gd name="connsiteY6" fmla="*/ 445352 h 890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0878" h="890877">
                    <a:moveTo>
                      <a:pt x="890878" y="445352"/>
                    </a:moveTo>
                    <a:cubicBezTo>
                      <a:pt x="890878" y="691541"/>
                      <a:pt x="691369" y="890877"/>
                      <a:pt x="445353" y="890877"/>
                    </a:cubicBezTo>
                    <a:cubicBezTo>
                      <a:pt x="231666" y="890877"/>
                      <a:pt x="53249" y="740467"/>
                      <a:pt x="10027" y="539747"/>
                    </a:cubicBezTo>
                    <a:cubicBezTo>
                      <a:pt x="3458" y="509320"/>
                      <a:pt x="0" y="477682"/>
                      <a:pt x="0" y="445352"/>
                    </a:cubicBezTo>
                    <a:cubicBezTo>
                      <a:pt x="0" y="209018"/>
                      <a:pt x="184123" y="15733"/>
                      <a:pt x="416654" y="1037"/>
                    </a:cubicBezTo>
                    <a:cubicBezTo>
                      <a:pt x="426162" y="346"/>
                      <a:pt x="435671" y="0"/>
                      <a:pt x="445353" y="0"/>
                    </a:cubicBezTo>
                    <a:cubicBezTo>
                      <a:pt x="691369" y="0"/>
                      <a:pt x="890878" y="199337"/>
                      <a:pt x="890878" y="44535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4300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8000"/>
                  </a:prstClr>
                </a:outerShdw>
              </a:effectLst>
            </p:spPr>
            <p:txBody>
              <a:bodyPr rtlCol="0" anchor="ctr">
                <a:noAutofit/>
              </a:bodyPr>
              <a:lstStyle/>
              <a:p>
                <a:pPr defTabSz="107823"/>
                <a:endParaRPr lang="en-US" sz="300">
                  <a:solidFill>
                    <a:srgbClr val="19191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E35B88B4-2C0D-EAAF-60E1-1DC858421591}"/>
                  </a:ext>
                </a:extLst>
              </p:cNvPr>
              <p:cNvSpPr/>
              <p:nvPr/>
            </p:nvSpPr>
            <p:spPr>
              <a:xfrm>
                <a:off x="18569067" y="6794184"/>
                <a:ext cx="1189208" cy="1192293"/>
              </a:xfrm>
              <a:custGeom>
                <a:avLst/>
                <a:gdLst>
                  <a:gd name="connsiteX0" fmla="*/ 620486 w 620485"/>
                  <a:gd name="connsiteY0" fmla="*/ 309983 h 620312"/>
                  <a:gd name="connsiteX1" fmla="*/ 310156 w 620485"/>
                  <a:gd name="connsiteY1" fmla="*/ 620312 h 620312"/>
                  <a:gd name="connsiteX2" fmla="*/ 6915 w 620485"/>
                  <a:gd name="connsiteY2" fmla="*/ 375852 h 620312"/>
                  <a:gd name="connsiteX3" fmla="*/ 0 w 620485"/>
                  <a:gd name="connsiteY3" fmla="*/ 310156 h 620312"/>
                  <a:gd name="connsiteX4" fmla="*/ 290102 w 620485"/>
                  <a:gd name="connsiteY4" fmla="*/ 692 h 620312"/>
                  <a:gd name="connsiteX5" fmla="*/ 310156 w 620485"/>
                  <a:gd name="connsiteY5" fmla="*/ 0 h 620312"/>
                  <a:gd name="connsiteX6" fmla="*/ 620486 w 620485"/>
                  <a:gd name="connsiteY6" fmla="*/ 309983 h 620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20485" h="620312">
                    <a:moveTo>
                      <a:pt x="620486" y="309983"/>
                    </a:moveTo>
                    <a:cubicBezTo>
                      <a:pt x="620486" y="481485"/>
                      <a:pt x="481486" y="620312"/>
                      <a:pt x="310156" y="620312"/>
                    </a:cubicBezTo>
                    <a:cubicBezTo>
                      <a:pt x="161302" y="620312"/>
                      <a:pt x="37170" y="515544"/>
                      <a:pt x="6915" y="375852"/>
                    </a:cubicBezTo>
                    <a:cubicBezTo>
                      <a:pt x="2420" y="354588"/>
                      <a:pt x="0" y="332631"/>
                      <a:pt x="0" y="310156"/>
                    </a:cubicBezTo>
                    <a:cubicBezTo>
                      <a:pt x="0" y="145569"/>
                      <a:pt x="128281" y="10892"/>
                      <a:pt x="290102" y="692"/>
                    </a:cubicBezTo>
                    <a:cubicBezTo>
                      <a:pt x="296671" y="173"/>
                      <a:pt x="303414" y="0"/>
                      <a:pt x="310156" y="0"/>
                    </a:cubicBezTo>
                    <a:cubicBezTo>
                      <a:pt x="481486" y="-173"/>
                      <a:pt x="620486" y="138654"/>
                      <a:pt x="620486" y="30998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 cap="flat">
                <a:solidFill>
                  <a:schemeClr val="bg2">
                    <a:lumMod val="10000"/>
                  </a:schemeClr>
                </a:solidFill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07823"/>
                <a:r>
                  <a:rPr lang="en-US" b="1" dirty="0">
                    <a:solidFill>
                      <a:prstClr val="black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28%</a:t>
                </a:r>
              </a:p>
            </p:txBody>
          </p:sp>
        </p:grp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4F86860-80B8-9AFF-0700-CD2C3C91AB48}"/>
                </a:ext>
              </a:extLst>
            </p:cNvPr>
            <p:cNvSpPr/>
            <p:nvPr/>
          </p:nvSpPr>
          <p:spPr>
            <a:xfrm>
              <a:off x="18047085" y="4121692"/>
              <a:ext cx="5422515" cy="1263022"/>
            </a:xfrm>
            <a:prstGeom prst="roundRect">
              <a:avLst>
                <a:gd name="adj" fmla="val 50000"/>
              </a:avLst>
            </a:prstGeom>
            <a:solidFill>
              <a:srgbClr val="006CFB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0378" rtlCol="0" anchor="ctr">
              <a:noAutofit/>
            </a:bodyPr>
            <a:lstStyle/>
            <a:p>
              <a:pPr algn="ctr" defTabSz="107823"/>
              <a:r>
                <a:rPr lang="en-GB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Orchestration</a:t>
              </a:r>
            </a:p>
          </p:txBody>
        </p: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616D0C4B-75DE-24BF-EC74-07C4B8F73FD7}"/>
                </a:ext>
              </a:extLst>
            </p:cNvPr>
            <p:cNvSpPr txBox="1"/>
            <p:nvPr/>
          </p:nvSpPr>
          <p:spPr>
            <a:xfrm>
              <a:off x="7077963" y="9016416"/>
              <a:ext cx="4976248" cy="2775428"/>
            </a:xfrm>
            <a:prstGeom prst="rect">
              <a:avLst/>
            </a:prstGeom>
            <a:noFill/>
          </p:spPr>
          <p:txBody>
            <a:bodyPr wrap="square" lIns="9585" tIns="9812" rIns="9585" bIns="9585" anchor="ctr" anchorCtr="0">
              <a:noAutofit/>
            </a:bodyPr>
            <a:lstStyle/>
            <a:p>
              <a:pPr algn="ctr" defTabSz="107823"/>
              <a:r>
                <a:rPr lang="en-US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Modernizing infrastructure in corporate datacenters</a:t>
              </a:r>
            </a:p>
          </p:txBody>
        </p: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3CB6FEB9-239D-C623-88DB-89457680A9C0}"/>
                </a:ext>
              </a:extLst>
            </p:cNvPr>
            <p:cNvCxnSpPr>
              <a:cxnSpLocks/>
            </p:cNvCxnSpPr>
            <p:nvPr/>
          </p:nvCxnSpPr>
          <p:spPr>
            <a:xfrm>
              <a:off x="12251604" y="6136583"/>
              <a:ext cx="0" cy="2662804"/>
            </a:xfrm>
            <a:prstGeom prst="line">
              <a:avLst/>
            </a:prstGeom>
            <a:ln w="6350">
              <a:solidFill>
                <a:schemeClr val="bg2"/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3" name="Group 232">
              <a:extLst>
                <a:ext uri="{FF2B5EF4-FFF2-40B4-BE49-F238E27FC236}">
                  <a16:creationId xmlns:a16="http://schemas.microsoft.com/office/drawing/2014/main" id="{8EACF7C2-9344-7DBA-B658-4078FDFDCE6A}"/>
                </a:ext>
              </a:extLst>
            </p:cNvPr>
            <p:cNvGrpSpPr/>
            <p:nvPr/>
          </p:nvGrpSpPr>
          <p:grpSpPr>
            <a:xfrm rot="16200000">
              <a:off x="8073688" y="5488492"/>
              <a:ext cx="2984796" cy="3958986"/>
              <a:chOff x="8839779" y="4204096"/>
              <a:chExt cx="4503322" cy="5973131"/>
            </a:xfrm>
          </p:grpSpPr>
          <p:sp>
            <p:nvSpPr>
              <p:cNvPr id="236" name="Oval 235">
                <a:extLst>
                  <a:ext uri="{FF2B5EF4-FFF2-40B4-BE49-F238E27FC236}">
                    <a16:creationId xmlns:a16="http://schemas.microsoft.com/office/drawing/2014/main" id="{A1DC1B68-9E77-02B2-307E-92937D852E7B}"/>
                  </a:ext>
                </a:extLst>
              </p:cNvPr>
              <p:cNvSpPr/>
              <p:nvPr/>
            </p:nvSpPr>
            <p:spPr>
              <a:xfrm>
                <a:off x="10136924" y="7198164"/>
                <a:ext cx="2242882" cy="2249331"/>
              </a:xfrm>
              <a:prstGeom prst="ellipse">
                <a:avLst/>
              </a:prstGeom>
              <a:solidFill>
                <a:srgbClr val="1C1D84"/>
              </a:solidFill>
              <a:ln w="635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9170" tIns="9585" rIns="19170" bIns="958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107823"/>
                <a:endParaRPr lang="en-US" sz="300" dirty="0" err="1">
                  <a:solidFill>
                    <a:srgbClr val="FF63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8" name="Oval 237">
                <a:extLst>
                  <a:ext uri="{FF2B5EF4-FFF2-40B4-BE49-F238E27FC236}">
                    <a16:creationId xmlns:a16="http://schemas.microsoft.com/office/drawing/2014/main" id="{D980FE59-1593-8ABB-5A62-DA890F286922}"/>
                  </a:ext>
                </a:extLst>
              </p:cNvPr>
              <p:cNvSpPr/>
              <p:nvPr/>
            </p:nvSpPr>
            <p:spPr>
              <a:xfrm>
                <a:off x="10897505" y="9560361"/>
                <a:ext cx="615096" cy="616866"/>
              </a:xfrm>
              <a:prstGeom prst="ellipse">
                <a:avLst/>
              </a:prstGeom>
              <a:solidFill>
                <a:srgbClr val="1C1D84"/>
              </a:solidFill>
              <a:ln w="635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9170" tIns="9585" rIns="19170" bIns="958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107823"/>
                <a:endParaRPr lang="en-US" sz="300" dirty="0" err="1">
                  <a:solidFill>
                    <a:srgbClr val="FF63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A6847995-C529-9944-4F3F-940CB7B35710}"/>
                  </a:ext>
                </a:extLst>
              </p:cNvPr>
              <p:cNvSpPr/>
              <p:nvPr/>
            </p:nvSpPr>
            <p:spPr>
              <a:xfrm>
                <a:off x="9232741" y="5715088"/>
                <a:ext cx="4110360" cy="2966156"/>
              </a:xfrm>
              <a:custGeom>
                <a:avLst/>
                <a:gdLst>
                  <a:gd name="connsiteX0" fmla="*/ 1006884 w 1057885"/>
                  <a:gd name="connsiteY0" fmla="*/ 0 h 761213"/>
                  <a:gd name="connsiteX1" fmla="*/ 1057886 w 1057885"/>
                  <a:gd name="connsiteY1" fmla="*/ 227863 h 761213"/>
                  <a:gd name="connsiteX2" fmla="*/ 524707 w 1057885"/>
                  <a:gd name="connsiteY2" fmla="*/ 761213 h 761213"/>
                  <a:gd name="connsiteX3" fmla="*/ 3631 w 1057885"/>
                  <a:gd name="connsiteY3" fmla="*/ 340930 h 761213"/>
                  <a:gd name="connsiteX4" fmla="*/ 0 w 1057885"/>
                  <a:gd name="connsiteY4" fmla="*/ 322431 h 761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7885" h="761213">
                    <a:moveTo>
                      <a:pt x="1006884" y="0"/>
                    </a:moveTo>
                    <a:cubicBezTo>
                      <a:pt x="1039560" y="69154"/>
                      <a:pt x="1057886" y="146261"/>
                      <a:pt x="1057886" y="227863"/>
                    </a:cubicBezTo>
                    <a:cubicBezTo>
                      <a:pt x="1057886" y="522632"/>
                      <a:pt x="819131" y="761213"/>
                      <a:pt x="524707" y="761213"/>
                    </a:cubicBezTo>
                    <a:cubicBezTo>
                      <a:pt x="269010" y="761213"/>
                      <a:pt x="55496" y="581067"/>
                      <a:pt x="3631" y="340930"/>
                    </a:cubicBezTo>
                    <a:cubicBezTo>
                      <a:pt x="2248" y="334879"/>
                      <a:pt x="1037" y="328655"/>
                      <a:pt x="0" y="322431"/>
                    </a:cubicBezTo>
                  </a:path>
                </a:pathLst>
              </a:custGeom>
              <a:noFill/>
              <a:ln w="12700" cap="rnd">
                <a:solidFill>
                  <a:srgbClr val="1C1D84"/>
                </a:solidFill>
                <a:prstDash val="solid"/>
                <a:miter/>
                <a:headEnd type="oval" w="sm" len="sm"/>
                <a:tailEnd type="none"/>
              </a:ln>
            </p:spPr>
            <p:txBody>
              <a:bodyPr rtlCol="0" anchor="ctr">
                <a:noAutofit/>
              </a:bodyPr>
              <a:lstStyle/>
              <a:p>
                <a:pPr defTabSz="107823"/>
                <a:endParaRPr lang="en-US" sz="300">
                  <a:solidFill>
                    <a:srgbClr val="19191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C4C139D0-8C52-00AF-7168-38ECC5C03C17}"/>
                  </a:ext>
                </a:extLst>
              </p:cNvPr>
              <p:cNvSpPr/>
              <p:nvPr/>
            </p:nvSpPr>
            <p:spPr>
              <a:xfrm>
                <a:off x="8839779" y="4204096"/>
                <a:ext cx="2306743" cy="2767383"/>
              </a:xfrm>
              <a:custGeom>
                <a:avLst/>
                <a:gdLst>
                  <a:gd name="connsiteX0" fmla="*/ 593688 w 593688"/>
                  <a:gd name="connsiteY0" fmla="*/ 57733 h 710201"/>
                  <a:gd name="connsiteX1" fmla="*/ 593688 w 593688"/>
                  <a:gd name="connsiteY1" fmla="*/ 171491 h 710201"/>
                  <a:gd name="connsiteX2" fmla="*/ 177035 w 593688"/>
                  <a:gd name="connsiteY2" fmla="*/ 615806 h 710201"/>
                  <a:gd name="connsiteX3" fmla="*/ 187062 w 593688"/>
                  <a:gd name="connsiteY3" fmla="*/ 710201 h 710201"/>
                  <a:gd name="connsiteX4" fmla="*/ 58781 w 593688"/>
                  <a:gd name="connsiteY4" fmla="*/ 710201 h 710201"/>
                  <a:gd name="connsiteX5" fmla="*/ 1210 w 593688"/>
                  <a:gd name="connsiteY5" fmla="*/ 655915 h 710201"/>
                  <a:gd name="connsiteX6" fmla="*/ 0 w 593688"/>
                  <a:gd name="connsiteY6" fmla="*/ 615806 h 710201"/>
                  <a:gd name="connsiteX7" fmla="*/ 527300 w 593688"/>
                  <a:gd name="connsiteY7" fmla="*/ 681 h 710201"/>
                  <a:gd name="connsiteX8" fmla="*/ 593688 w 593688"/>
                  <a:gd name="connsiteY8" fmla="*/ 57733 h 71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93688" h="710201">
                    <a:moveTo>
                      <a:pt x="593688" y="57733"/>
                    </a:moveTo>
                    <a:lnTo>
                      <a:pt x="593688" y="171491"/>
                    </a:lnTo>
                    <a:cubicBezTo>
                      <a:pt x="361158" y="186186"/>
                      <a:pt x="177035" y="379472"/>
                      <a:pt x="177035" y="615806"/>
                    </a:cubicBezTo>
                    <a:cubicBezTo>
                      <a:pt x="177035" y="648135"/>
                      <a:pt x="180492" y="679773"/>
                      <a:pt x="187062" y="710201"/>
                    </a:cubicBezTo>
                    <a:lnTo>
                      <a:pt x="58781" y="710201"/>
                    </a:lnTo>
                    <a:cubicBezTo>
                      <a:pt x="28353" y="710201"/>
                      <a:pt x="3112" y="686343"/>
                      <a:pt x="1210" y="655915"/>
                    </a:cubicBezTo>
                    <a:cubicBezTo>
                      <a:pt x="346" y="642776"/>
                      <a:pt x="0" y="629291"/>
                      <a:pt x="0" y="615806"/>
                    </a:cubicBezTo>
                    <a:cubicBezTo>
                      <a:pt x="0" y="304440"/>
                      <a:pt x="228727" y="46495"/>
                      <a:pt x="527300" y="681"/>
                    </a:cubicBezTo>
                    <a:cubicBezTo>
                      <a:pt x="562223" y="-4679"/>
                      <a:pt x="593688" y="22291"/>
                      <a:pt x="593688" y="57733"/>
                    </a:cubicBezTo>
                    <a:close/>
                  </a:path>
                </a:pathLst>
              </a:custGeom>
              <a:solidFill>
                <a:srgbClr val="006CFB">
                  <a:alpha val="24706"/>
                </a:srgbClr>
              </a:solidFill>
              <a:ln w="172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pPr defTabSz="107823"/>
                <a:endParaRPr lang="en-US" sz="300">
                  <a:solidFill>
                    <a:srgbClr val="19191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CA542476-0AD8-2DC4-F1DB-AE6F363017D8}"/>
                  </a:ext>
                </a:extLst>
              </p:cNvPr>
              <p:cNvSpPr/>
              <p:nvPr/>
            </p:nvSpPr>
            <p:spPr>
              <a:xfrm>
                <a:off x="9464048" y="4804522"/>
                <a:ext cx="3588634" cy="3598940"/>
              </a:xfrm>
              <a:custGeom>
                <a:avLst/>
                <a:gdLst>
                  <a:gd name="connsiteX0" fmla="*/ 890878 w 890878"/>
                  <a:gd name="connsiteY0" fmla="*/ 445352 h 890877"/>
                  <a:gd name="connsiteX1" fmla="*/ 445353 w 890878"/>
                  <a:gd name="connsiteY1" fmla="*/ 890877 h 890877"/>
                  <a:gd name="connsiteX2" fmla="*/ 10027 w 890878"/>
                  <a:gd name="connsiteY2" fmla="*/ 539747 h 890877"/>
                  <a:gd name="connsiteX3" fmla="*/ 0 w 890878"/>
                  <a:gd name="connsiteY3" fmla="*/ 445352 h 890877"/>
                  <a:gd name="connsiteX4" fmla="*/ 416654 w 890878"/>
                  <a:gd name="connsiteY4" fmla="*/ 1037 h 890877"/>
                  <a:gd name="connsiteX5" fmla="*/ 445353 w 890878"/>
                  <a:gd name="connsiteY5" fmla="*/ 0 h 890877"/>
                  <a:gd name="connsiteX6" fmla="*/ 890878 w 890878"/>
                  <a:gd name="connsiteY6" fmla="*/ 445352 h 890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0878" h="890877">
                    <a:moveTo>
                      <a:pt x="890878" y="445352"/>
                    </a:moveTo>
                    <a:cubicBezTo>
                      <a:pt x="890878" y="691541"/>
                      <a:pt x="691369" y="890877"/>
                      <a:pt x="445353" y="890877"/>
                    </a:cubicBezTo>
                    <a:cubicBezTo>
                      <a:pt x="231666" y="890877"/>
                      <a:pt x="53249" y="740467"/>
                      <a:pt x="10027" y="539747"/>
                    </a:cubicBezTo>
                    <a:cubicBezTo>
                      <a:pt x="3458" y="509320"/>
                      <a:pt x="0" y="477682"/>
                      <a:pt x="0" y="445352"/>
                    </a:cubicBezTo>
                    <a:cubicBezTo>
                      <a:pt x="0" y="209018"/>
                      <a:pt x="184123" y="15733"/>
                      <a:pt x="416654" y="1037"/>
                    </a:cubicBezTo>
                    <a:cubicBezTo>
                      <a:pt x="426162" y="346"/>
                      <a:pt x="435671" y="0"/>
                      <a:pt x="445353" y="0"/>
                    </a:cubicBezTo>
                    <a:cubicBezTo>
                      <a:pt x="691369" y="0"/>
                      <a:pt x="890878" y="199337"/>
                      <a:pt x="890878" y="445352"/>
                    </a:cubicBezTo>
                    <a:close/>
                  </a:path>
                </a:pathLst>
              </a:custGeom>
              <a:solidFill>
                <a:srgbClr val="1C1D84"/>
              </a:solidFill>
              <a:ln w="4300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8000"/>
                  </a:prstClr>
                </a:outerShdw>
              </a:effectLst>
            </p:spPr>
            <p:txBody>
              <a:bodyPr rtlCol="0" anchor="ctr">
                <a:noAutofit/>
              </a:bodyPr>
              <a:lstStyle/>
              <a:p>
                <a:pPr defTabSz="107823"/>
                <a:endParaRPr lang="en-US" sz="300">
                  <a:solidFill>
                    <a:srgbClr val="19191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85110016-1328-861C-86D6-29CB7BD37F1B}"/>
                  </a:ext>
                </a:extLst>
              </p:cNvPr>
              <p:cNvSpPr/>
              <p:nvPr/>
            </p:nvSpPr>
            <p:spPr>
              <a:xfrm rot="5400000">
                <a:off x="9980198" y="5322842"/>
                <a:ext cx="2556337" cy="2562970"/>
              </a:xfrm>
              <a:custGeom>
                <a:avLst/>
                <a:gdLst>
                  <a:gd name="connsiteX0" fmla="*/ 620486 w 620485"/>
                  <a:gd name="connsiteY0" fmla="*/ 309983 h 620312"/>
                  <a:gd name="connsiteX1" fmla="*/ 310156 w 620485"/>
                  <a:gd name="connsiteY1" fmla="*/ 620312 h 620312"/>
                  <a:gd name="connsiteX2" fmla="*/ 6915 w 620485"/>
                  <a:gd name="connsiteY2" fmla="*/ 375852 h 620312"/>
                  <a:gd name="connsiteX3" fmla="*/ 0 w 620485"/>
                  <a:gd name="connsiteY3" fmla="*/ 310156 h 620312"/>
                  <a:gd name="connsiteX4" fmla="*/ 290102 w 620485"/>
                  <a:gd name="connsiteY4" fmla="*/ 692 h 620312"/>
                  <a:gd name="connsiteX5" fmla="*/ 310156 w 620485"/>
                  <a:gd name="connsiteY5" fmla="*/ 0 h 620312"/>
                  <a:gd name="connsiteX6" fmla="*/ 620486 w 620485"/>
                  <a:gd name="connsiteY6" fmla="*/ 309983 h 620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20485" h="620312">
                    <a:moveTo>
                      <a:pt x="620486" y="309983"/>
                    </a:moveTo>
                    <a:cubicBezTo>
                      <a:pt x="620486" y="481485"/>
                      <a:pt x="481486" y="620312"/>
                      <a:pt x="310156" y="620312"/>
                    </a:cubicBezTo>
                    <a:cubicBezTo>
                      <a:pt x="161302" y="620312"/>
                      <a:pt x="37170" y="515544"/>
                      <a:pt x="6915" y="375852"/>
                    </a:cubicBezTo>
                    <a:cubicBezTo>
                      <a:pt x="2420" y="354588"/>
                      <a:pt x="0" y="332631"/>
                      <a:pt x="0" y="310156"/>
                    </a:cubicBezTo>
                    <a:cubicBezTo>
                      <a:pt x="0" y="145569"/>
                      <a:pt x="128281" y="10892"/>
                      <a:pt x="290102" y="692"/>
                    </a:cubicBezTo>
                    <a:cubicBezTo>
                      <a:pt x="296671" y="173"/>
                      <a:pt x="303414" y="0"/>
                      <a:pt x="310156" y="0"/>
                    </a:cubicBezTo>
                    <a:cubicBezTo>
                      <a:pt x="481486" y="-173"/>
                      <a:pt x="620486" y="138654"/>
                      <a:pt x="620486" y="30998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 cap="flat">
                <a:solidFill>
                  <a:schemeClr val="bg2">
                    <a:lumMod val="10000"/>
                  </a:schemeClr>
                </a:solidFill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07823"/>
                <a:r>
                  <a:rPr lang="en-US" b="1" dirty="0">
                    <a:solidFill>
                      <a:prstClr val="black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32%</a:t>
                </a:r>
              </a:p>
            </p:txBody>
          </p:sp>
        </p:grpSp>
        <p:grpSp>
          <p:nvGrpSpPr>
            <p:cNvPr id="258" name="Group 257">
              <a:extLst>
                <a:ext uri="{FF2B5EF4-FFF2-40B4-BE49-F238E27FC236}">
                  <a16:creationId xmlns:a16="http://schemas.microsoft.com/office/drawing/2014/main" id="{03ED2F97-4D28-A577-7AE7-BD792231CC77}"/>
                </a:ext>
              </a:extLst>
            </p:cNvPr>
            <p:cNvGrpSpPr/>
            <p:nvPr/>
          </p:nvGrpSpPr>
          <p:grpSpPr>
            <a:xfrm rot="16200000">
              <a:off x="13441204" y="5488494"/>
              <a:ext cx="2984794" cy="3958982"/>
              <a:chOff x="33634777" y="4204096"/>
              <a:chExt cx="4503321" cy="5973131"/>
            </a:xfrm>
          </p:grpSpPr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5B25DCC4-CCB4-666B-AF3B-C0FA60C36AD7}"/>
                  </a:ext>
                </a:extLst>
              </p:cNvPr>
              <p:cNvSpPr/>
              <p:nvPr/>
            </p:nvSpPr>
            <p:spPr>
              <a:xfrm>
                <a:off x="34931922" y="7198164"/>
                <a:ext cx="2242882" cy="2249331"/>
              </a:xfrm>
              <a:prstGeom prst="ellipse">
                <a:avLst/>
              </a:prstGeom>
              <a:solidFill>
                <a:srgbClr val="1C1D84">
                  <a:alpha val="28000"/>
                </a:srgbClr>
              </a:solidFill>
              <a:ln w="635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9170" tIns="9585" rIns="19170" bIns="958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107823"/>
                <a:endParaRPr lang="en-US" sz="300" dirty="0" err="1">
                  <a:solidFill>
                    <a:srgbClr val="FF63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0" name="Oval 259">
                <a:extLst>
                  <a:ext uri="{FF2B5EF4-FFF2-40B4-BE49-F238E27FC236}">
                    <a16:creationId xmlns:a16="http://schemas.microsoft.com/office/drawing/2014/main" id="{4B0C8C29-D297-6B6A-6BA0-8DA0D72C5F4F}"/>
                  </a:ext>
                </a:extLst>
              </p:cNvPr>
              <p:cNvSpPr/>
              <p:nvPr/>
            </p:nvSpPr>
            <p:spPr>
              <a:xfrm>
                <a:off x="35692503" y="9560361"/>
                <a:ext cx="615096" cy="616866"/>
              </a:xfrm>
              <a:prstGeom prst="ellipse">
                <a:avLst/>
              </a:prstGeom>
              <a:solidFill>
                <a:srgbClr val="1C1D84">
                  <a:alpha val="28000"/>
                </a:srgbClr>
              </a:solidFill>
              <a:ln w="635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9170" tIns="9585" rIns="19170" bIns="9585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107823"/>
                <a:endParaRPr lang="en-US" sz="300" dirty="0" err="1">
                  <a:solidFill>
                    <a:srgbClr val="FF63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66C5A2BA-6236-639D-B767-0697C3891D0A}"/>
                  </a:ext>
                </a:extLst>
              </p:cNvPr>
              <p:cNvSpPr/>
              <p:nvPr/>
            </p:nvSpPr>
            <p:spPr>
              <a:xfrm>
                <a:off x="34027739" y="5715088"/>
                <a:ext cx="4110359" cy="2966157"/>
              </a:xfrm>
              <a:custGeom>
                <a:avLst/>
                <a:gdLst>
                  <a:gd name="connsiteX0" fmla="*/ 1006884 w 1057885"/>
                  <a:gd name="connsiteY0" fmla="*/ 0 h 761213"/>
                  <a:gd name="connsiteX1" fmla="*/ 1057886 w 1057885"/>
                  <a:gd name="connsiteY1" fmla="*/ 227863 h 761213"/>
                  <a:gd name="connsiteX2" fmla="*/ 524707 w 1057885"/>
                  <a:gd name="connsiteY2" fmla="*/ 761213 h 761213"/>
                  <a:gd name="connsiteX3" fmla="*/ 3631 w 1057885"/>
                  <a:gd name="connsiteY3" fmla="*/ 340930 h 761213"/>
                  <a:gd name="connsiteX4" fmla="*/ 0 w 1057885"/>
                  <a:gd name="connsiteY4" fmla="*/ 322431 h 761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57885" h="761213">
                    <a:moveTo>
                      <a:pt x="1006884" y="0"/>
                    </a:moveTo>
                    <a:cubicBezTo>
                      <a:pt x="1039560" y="69154"/>
                      <a:pt x="1057886" y="146261"/>
                      <a:pt x="1057886" y="227863"/>
                    </a:cubicBezTo>
                    <a:cubicBezTo>
                      <a:pt x="1057886" y="522632"/>
                      <a:pt x="819131" y="761213"/>
                      <a:pt x="524707" y="761213"/>
                    </a:cubicBezTo>
                    <a:cubicBezTo>
                      <a:pt x="269010" y="761213"/>
                      <a:pt x="55496" y="581067"/>
                      <a:pt x="3631" y="340930"/>
                    </a:cubicBezTo>
                    <a:cubicBezTo>
                      <a:pt x="2248" y="334879"/>
                      <a:pt x="1037" y="328655"/>
                      <a:pt x="0" y="322431"/>
                    </a:cubicBezTo>
                  </a:path>
                </a:pathLst>
              </a:custGeom>
              <a:noFill/>
              <a:ln w="12700" cap="rnd">
                <a:solidFill>
                  <a:srgbClr val="1C1D84"/>
                </a:solidFill>
                <a:prstDash val="solid"/>
                <a:miter/>
                <a:headEnd type="oval" w="sm" len="sm"/>
                <a:tailEnd type="none"/>
              </a:ln>
            </p:spPr>
            <p:txBody>
              <a:bodyPr rtlCol="0" anchor="ctr">
                <a:noAutofit/>
              </a:bodyPr>
              <a:lstStyle/>
              <a:p>
                <a:pPr defTabSz="107823"/>
                <a:endParaRPr lang="en-US" sz="300">
                  <a:solidFill>
                    <a:srgbClr val="19191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BB075D19-F1C2-EF9D-F1CC-F6B217D2508D}"/>
                  </a:ext>
                </a:extLst>
              </p:cNvPr>
              <p:cNvSpPr/>
              <p:nvPr/>
            </p:nvSpPr>
            <p:spPr>
              <a:xfrm>
                <a:off x="33634777" y="4204096"/>
                <a:ext cx="2306743" cy="2767383"/>
              </a:xfrm>
              <a:custGeom>
                <a:avLst/>
                <a:gdLst>
                  <a:gd name="connsiteX0" fmla="*/ 593688 w 593688"/>
                  <a:gd name="connsiteY0" fmla="*/ 57733 h 710201"/>
                  <a:gd name="connsiteX1" fmla="*/ 593688 w 593688"/>
                  <a:gd name="connsiteY1" fmla="*/ 171491 h 710201"/>
                  <a:gd name="connsiteX2" fmla="*/ 177035 w 593688"/>
                  <a:gd name="connsiteY2" fmla="*/ 615806 h 710201"/>
                  <a:gd name="connsiteX3" fmla="*/ 187062 w 593688"/>
                  <a:gd name="connsiteY3" fmla="*/ 710201 h 710201"/>
                  <a:gd name="connsiteX4" fmla="*/ 58781 w 593688"/>
                  <a:gd name="connsiteY4" fmla="*/ 710201 h 710201"/>
                  <a:gd name="connsiteX5" fmla="*/ 1210 w 593688"/>
                  <a:gd name="connsiteY5" fmla="*/ 655915 h 710201"/>
                  <a:gd name="connsiteX6" fmla="*/ 0 w 593688"/>
                  <a:gd name="connsiteY6" fmla="*/ 615806 h 710201"/>
                  <a:gd name="connsiteX7" fmla="*/ 527300 w 593688"/>
                  <a:gd name="connsiteY7" fmla="*/ 681 h 710201"/>
                  <a:gd name="connsiteX8" fmla="*/ 593688 w 593688"/>
                  <a:gd name="connsiteY8" fmla="*/ 57733 h 710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93688" h="710201">
                    <a:moveTo>
                      <a:pt x="593688" y="57733"/>
                    </a:moveTo>
                    <a:lnTo>
                      <a:pt x="593688" y="171491"/>
                    </a:lnTo>
                    <a:cubicBezTo>
                      <a:pt x="361158" y="186186"/>
                      <a:pt x="177035" y="379472"/>
                      <a:pt x="177035" y="615806"/>
                    </a:cubicBezTo>
                    <a:cubicBezTo>
                      <a:pt x="177035" y="648135"/>
                      <a:pt x="180492" y="679773"/>
                      <a:pt x="187062" y="710201"/>
                    </a:cubicBezTo>
                    <a:lnTo>
                      <a:pt x="58781" y="710201"/>
                    </a:lnTo>
                    <a:cubicBezTo>
                      <a:pt x="28353" y="710201"/>
                      <a:pt x="3112" y="686343"/>
                      <a:pt x="1210" y="655915"/>
                    </a:cubicBezTo>
                    <a:cubicBezTo>
                      <a:pt x="346" y="642776"/>
                      <a:pt x="0" y="629291"/>
                      <a:pt x="0" y="615806"/>
                    </a:cubicBezTo>
                    <a:cubicBezTo>
                      <a:pt x="0" y="304440"/>
                      <a:pt x="228727" y="46495"/>
                      <a:pt x="527300" y="681"/>
                    </a:cubicBezTo>
                    <a:cubicBezTo>
                      <a:pt x="562223" y="-4679"/>
                      <a:pt x="593688" y="22291"/>
                      <a:pt x="593688" y="57733"/>
                    </a:cubicBezTo>
                    <a:close/>
                  </a:path>
                </a:pathLst>
              </a:custGeom>
              <a:solidFill>
                <a:srgbClr val="1C1D84">
                  <a:alpha val="28000"/>
                </a:srgbClr>
              </a:solidFill>
              <a:ln w="172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pPr defTabSz="107823"/>
                <a:endParaRPr lang="en-US" sz="300" dirty="0">
                  <a:solidFill>
                    <a:srgbClr val="19191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DE4B1D6F-673D-5950-CE6E-3F7270372087}"/>
                  </a:ext>
                </a:extLst>
              </p:cNvPr>
              <p:cNvSpPr/>
              <p:nvPr/>
            </p:nvSpPr>
            <p:spPr>
              <a:xfrm>
                <a:off x="34259046" y="4804522"/>
                <a:ext cx="3588633" cy="3598940"/>
              </a:xfrm>
              <a:custGeom>
                <a:avLst/>
                <a:gdLst>
                  <a:gd name="connsiteX0" fmla="*/ 890878 w 890878"/>
                  <a:gd name="connsiteY0" fmla="*/ 445352 h 890877"/>
                  <a:gd name="connsiteX1" fmla="*/ 445353 w 890878"/>
                  <a:gd name="connsiteY1" fmla="*/ 890877 h 890877"/>
                  <a:gd name="connsiteX2" fmla="*/ 10027 w 890878"/>
                  <a:gd name="connsiteY2" fmla="*/ 539747 h 890877"/>
                  <a:gd name="connsiteX3" fmla="*/ 0 w 890878"/>
                  <a:gd name="connsiteY3" fmla="*/ 445352 h 890877"/>
                  <a:gd name="connsiteX4" fmla="*/ 416654 w 890878"/>
                  <a:gd name="connsiteY4" fmla="*/ 1037 h 890877"/>
                  <a:gd name="connsiteX5" fmla="*/ 445353 w 890878"/>
                  <a:gd name="connsiteY5" fmla="*/ 0 h 890877"/>
                  <a:gd name="connsiteX6" fmla="*/ 890878 w 890878"/>
                  <a:gd name="connsiteY6" fmla="*/ 445352 h 890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90878" h="890877">
                    <a:moveTo>
                      <a:pt x="890878" y="445352"/>
                    </a:moveTo>
                    <a:cubicBezTo>
                      <a:pt x="890878" y="691541"/>
                      <a:pt x="691369" y="890877"/>
                      <a:pt x="445353" y="890877"/>
                    </a:cubicBezTo>
                    <a:cubicBezTo>
                      <a:pt x="231666" y="890877"/>
                      <a:pt x="53249" y="740467"/>
                      <a:pt x="10027" y="539747"/>
                    </a:cubicBezTo>
                    <a:cubicBezTo>
                      <a:pt x="3458" y="509320"/>
                      <a:pt x="0" y="477682"/>
                      <a:pt x="0" y="445352"/>
                    </a:cubicBezTo>
                    <a:cubicBezTo>
                      <a:pt x="0" y="209018"/>
                      <a:pt x="184123" y="15733"/>
                      <a:pt x="416654" y="1037"/>
                    </a:cubicBezTo>
                    <a:cubicBezTo>
                      <a:pt x="426162" y="346"/>
                      <a:pt x="435671" y="0"/>
                      <a:pt x="445353" y="0"/>
                    </a:cubicBezTo>
                    <a:cubicBezTo>
                      <a:pt x="691369" y="0"/>
                      <a:pt x="890878" y="199337"/>
                      <a:pt x="890878" y="445352"/>
                    </a:cubicBezTo>
                    <a:close/>
                  </a:path>
                </a:pathLst>
              </a:custGeom>
              <a:solidFill>
                <a:srgbClr val="1C1D84"/>
              </a:solidFill>
              <a:ln w="4300" cap="flat">
                <a:noFill/>
                <a:prstDash val="solid"/>
                <a:miter/>
              </a:ln>
              <a:effectLst>
                <a:outerShdw blurRad="63500" sx="102000" sy="102000" algn="ctr" rotWithShape="0">
                  <a:prstClr val="black">
                    <a:alpha val="8000"/>
                  </a:prstClr>
                </a:outerShdw>
              </a:effectLst>
            </p:spPr>
            <p:txBody>
              <a:bodyPr rtlCol="0" anchor="ctr">
                <a:noAutofit/>
              </a:bodyPr>
              <a:lstStyle/>
              <a:p>
                <a:pPr defTabSz="107823"/>
                <a:endParaRPr lang="en-US" sz="300" dirty="0">
                  <a:solidFill>
                    <a:srgbClr val="191919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2FF80BAE-8039-988F-5A52-BF642D4E50BA}"/>
                  </a:ext>
                </a:extLst>
              </p:cNvPr>
              <p:cNvSpPr/>
              <p:nvPr/>
            </p:nvSpPr>
            <p:spPr>
              <a:xfrm rot="5400000">
                <a:off x="34775196" y="5322843"/>
                <a:ext cx="2556337" cy="2562970"/>
              </a:xfrm>
              <a:custGeom>
                <a:avLst/>
                <a:gdLst>
                  <a:gd name="connsiteX0" fmla="*/ 620486 w 620485"/>
                  <a:gd name="connsiteY0" fmla="*/ 309983 h 620312"/>
                  <a:gd name="connsiteX1" fmla="*/ 310156 w 620485"/>
                  <a:gd name="connsiteY1" fmla="*/ 620312 h 620312"/>
                  <a:gd name="connsiteX2" fmla="*/ 6915 w 620485"/>
                  <a:gd name="connsiteY2" fmla="*/ 375852 h 620312"/>
                  <a:gd name="connsiteX3" fmla="*/ 0 w 620485"/>
                  <a:gd name="connsiteY3" fmla="*/ 310156 h 620312"/>
                  <a:gd name="connsiteX4" fmla="*/ 290102 w 620485"/>
                  <a:gd name="connsiteY4" fmla="*/ 692 h 620312"/>
                  <a:gd name="connsiteX5" fmla="*/ 310156 w 620485"/>
                  <a:gd name="connsiteY5" fmla="*/ 0 h 620312"/>
                  <a:gd name="connsiteX6" fmla="*/ 620486 w 620485"/>
                  <a:gd name="connsiteY6" fmla="*/ 309983 h 6203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20485" h="620312">
                    <a:moveTo>
                      <a:pt x="620486" y="309983"/>
                    </a:moveTo>
                    <a:cubicBezTo>
                      <a:pt x="620486" y="481485"/>
                      <a:pt x="481486" y="620312"/>
                      <a:pt x="310156" y="620312"/>
                    </a:cubicBezTo>
                    <a:cubicBezTo>
                      <a:pt x="161302" y="620312"/>
                      <a:pt x="37170" y="515544"/>
                      <a:pt x="6915" y="375852"/>
                    </a:cubicBezTo>
                    <a:cubicBezTo>
                      <a:pt x="2420" y="354588"/>
                      <a:pt x="0" y="332631"/>
                      <a:pt x="0" y="310156"/>
                    </a:cubicBezTo>
                    <a:cubicBezTo>
                      <a:pt x="0" y="145569"/>
                      <a:pt x="128281" y="10892"/>
                      <a:pt x="290102" y="692"/>
                    </a:cubicBezTo>
                    <a:cubicBezTo>
                      <a:pt x="296671" y="173"/>
                      <a:pt x="303414" y="0"/>
                      <a:pt x="310156" y="0"/>
                    </a:cubicBezTo>
                    <a:cubicBezTo>
                      <a:pt x="481486" y="-173"/>
                      <a:pt x="620486" y="138654"/>
                      <a:pt x="620486" y="309983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 cap="flat">
                <a:solidFill>
                  <a:schemeClr val="bg2">
                    <a:lumMod val="10000"/>
                  </a:schemeClr>
                </a:solidFill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10000"/>
                  </a:prstClr>
                </a:outerShdw>
              </a:effectLst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07823"/>
                <a:r>
                  <a:rPr lang="en-US" b="1" dirty="0">
                    <a:solidFill>
                      <a:prstClr val="black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32%</a:t>
                </a:r>
              </a:p>
            </p:txBody>
          </p:sp>
        </p:grp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606C81C6-9ED0-29C1-1D2B-5983FE0B1CA7}"/>
                </a:ext>
              </a:extLst>
            </p:cNvPr>
            <p:cNvSpPr txBox="1"/>
            <p:nvPr/>
          </p:nvSpPr>
          <p:spPr>
            <a:xfrm>
              <a:off x="12445478" y="9016416"/>
              <a:ext cx="4976248" cy="2775428"/>
            </a:xfrm>
            <a:prstGeom prst="rect">
              <a:avLst/>
            </a:prstGeom>
            <a:noFill/>
          </p:spPr>
          <p:txBody>
            <a:bodyPr wrap="square" lIns="9585" tIns="9812" rIns="9585" bIns="9585" anchor="ctr" anchorCtr="0">
              <a:noAutofit/>
            </a:bodyPr>
            <a:lstStyle/>
            <a:p>
              <a:pPr algn="ctr" defTabSz="107823"/>
              <a:r>
                <a:rPr lang="en-GB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Migrating applications from on-premises to cloud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6B0C12F-85F5-A702-F0F5-C905B5F55790}"/>
                </a:ext>
              </a:extLst>
            </p:cNvPr>
            <p:cNvSpPr/>
            <p:nvPr/>
          </p:nvSpPr>
          <p:spPr>
            <a:xfrm>
              <a:off x="6885536" y="4091326"/>
              <a:ext cx="10728612" cy="1263022"/>
            </a:xfrm>
            <a:prstGeom prst="roundRect">
              <a:avLst>
                <a:gd name="adj" fmla="val 50000"/>
              </a:avLst>
            </a:prstGeom>
            <a:solidFill>
              <a:srgbClr val="006CFB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0378" rtlCol="0" anchor="ctr">
              <a:noAutofit/>
            </a:bodyPr>
            <a:lstStyle/>
            <a:p>
              <a:pPr algn="ctr" defTabSz="107823"/>
              <a:r>
                <a:rPr lang="en-GB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Acceleration</a:t>
              </a: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FA3C0C0D-987B-9F55-4CBD-E3A4CC1D9E6D}"/>
              </a:ext>
            </a:extLst>
          </p:cNvPr>
          <p:cNvSpPr txBox="1">
            <a:spLocks/>
          </p:cNvSpPr>
          <p:nvPr/>
        </p:nvSpPr>
        <p:spPr>
          <a:xfrm>
            <a:off x="274914" y="413006"/>
            <a:ext cx="11657059" cy="520661"/>
          </a:xfrm>
          <a:prstGeom prst="rect">
            <a:avLst/>
          </a:prstGeom>
        </p:spPr>
        <p:txBody>
          <a:bodyPr vert="horz" lIns="45720" tIns="22860" rIns="45720" bIns="22860" rtlCol="0" anchor="ctr">
            <a:noAutofit/>
          </a:bodyPr>
          <a:lstStyle>
            <a:lvl1pPr algn="l" defTabSz="9201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90" kern="1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700" b="1" dirty="0">
                <a:latin typeface="Arial" panose="020B0604020202020204" pitchFamily="34" charset="0"/>
                <a:cs typeface="Arial" panose="020B0604020202020204" pitchFamily="34" charset="0"/>
              </a:rPr>
              <a:t>In 2026, organizations are rebuilding their tech stack</a:t>
            </a:r>
            <a:endParaRPr lang="en-GB" sz="2700" b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C91B33C-A8BD-55BE-AE37-7A222B9D6AC5}"/>
              </a:ext>
            </a:extLst>
          </p:cNvPr>
          <p:cNvGrpSpPr/>
          <p:nvPr/>
        </p:nvGrpSpPr>
        <p:grpSpPr>
          <a:xfrm>
            <a:off x="11360993" y="6603114"/>
            <a:ext cx="935011" cy="199798"/>
            <a:chOff x="11047528" y="6458080"/>
            <a:chExt cx="687272" cy="41225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AC5E36C-3587-0CA3-CF61-5AE47496F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1459152" y="6458697"/>
              <a:ext cx="275648" cy="2061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fld id="{F64D57CD-7CD0-4988-84C0-9F952D25EBFA}" type="slidenum">
                <a:rPr 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>
                  <a:buClr>
                    <a:schemeClr val="tx2"/>
                  </a:buClr>
                </a:pPr>
                <a:t>12</a:t>
              </a:fld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2D3A9FA-A189-1903-8D3D-F795594E37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0622867" y="6458080"/>
              <a:ext cx="800000" cy="4122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2026 IDC |</a:t>
              </a:r>
            </a:p>
          </p:txBody>
        </p:sp>
      </p:grpSp>
      <p:pic>
        <p:nvPicPr>
          <p:cNvPr id="27" name="Graphic 26">
            <a:extLst>
              <a:ext uri="{FF2B5EF4-FFF2-40B4-BE49-F238E27FC236}">
                <a16:creationId xmlns:a16="http://schemas.microsoft.com/office/drawing/2014/main" id="{E46B74D7-69F8-E6F0-E4C6-5C7E1A5E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722" y="6630461"/>
            <a:ext cx="479150" cy="145104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A2EB0365-0717-B21A-9C11-FFE81A070903}"/>
              </a:ext>
            </a:extLst>
          </p:cNvPr>
          <p:cNvSpPr/>
          <p:nvPr/>
        </p:nvSpPr>
        <p:spPr>
          <a:xfrm>
            <a:off x="816849" y="6386168"/>
            <a:ext cx="10033151" cy="433831"/>
          </a:xfrm>
          <a:prstGeom prst="roundRect">
            <a:avLst>
              <a:gd name="adj" fmla="val 10655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214313"/>
            <a:r>
              <a:rPr lang="en-GB" sz="14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Source: Future Enterprise Resiliency &amp; Spending Survey Wave 9, IDC, December, 2025 n=1007. Q: </a:t>
            </a:r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Which of the following areas do you expect to most significantly increase spending in 2026</a:t>
            </a:r>
            <a:endParaRPr lang="en-GB" sz="1400" dirty="0">
              <a:solidFill>
                <a:prstClr val="white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9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D1661-EBC2-AFFB-8CC8-1743AFB11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93278-640240065_medium">
            <a:hlinkClick r:id="" action="ppaction://media"/>
            <a:extLst>
              <a:ext uri="{FF2B5EF4-FFF2-40B4-BE49-F238E27FC236}">
                <a16:creationId xmlns:a16="http://schemas.microsoft.com/office/drawing/2014/main" id="{2DCF7B81-52E5-F891-0EF3-6B493E9840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DB171BD-9032-A30B-86E8-DC336D088B1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8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E03572D-408D-9FAC-A505-22691A4DBF4C}"/>
              </a:ext>
            </a:extLst>
          </p:cNvPr>
          <p:cNvSpPr txBox="1">
            <a:spLocks/>
          </p:cNvSpPr>
          <p:nvPr/>
        </p:nvSpPr>
        <p:spPr>
          <a:xfrm>
            <a:off x="602871" y="413005"/>
            <a:ext cx="11329102" cy="757427"/>
          </a:xfrm>
          <a:prstGeom prst="rect">
            <a:avLst/>
          </a:prstGeom>
        </p:spPr>
        <p:txBody>
          <a:bodyPr vert="horz" lIns="45720" tIns="22860" rIns="45720" bIns="22860" rtlCol="0" anchor="ctr">
            <a:noAutofit/>
          </a:bodyPr>
          <a:lstStyle>
            <a:lvl1pPr algn="l" defTabSz="9201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90" kern="1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Aft>
                <a:spcPts val="300"/>
              </a:spcAft>
            </a:pP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Rebuilding the security layer</a:t>
            </a:r>
          </a:p>
          <a:p>
            <a:pPr>
              <a:spcAft>
                <a:spcPts val="300"/>
              </a:spcAft>
            </a:pPr>
            <a:r>
              <a:rPr lang="en-US" sz="3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resiliency</a:t>
            </a:r>
            <a:endParaRPr lang="en-GB" sz="32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3FE0A7E-EAC9-C38E-9988-E81E39D6F964}"/>
              </a:ext>
            </a:extLst>
          </p:cNvPr>
          <p:cNvGrpSpPr/>
          <p:nvPr/>
        </p:nvGrpSpPr>
        <p:grpSpPr>
          <a:xfrm>
            <a:off x="11360993" y="6603114"/>
            <a:ext cx="935011" cy="199798"/>
            <a:chOff x="11047528" y="6458080"/>
            <a:chExt cx="687272" cy="41225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6302C8A-DED2-B304-FB3E-A612B3763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1459152" y="6458697"/>
              <a:ext cx="275648" cy="2061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fld id="{F64D57CD-7CD0-4988-84C0-9F952D25EBFA}" type="slidenum">
                <a:rPr 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>
                  <a:buClr>
                    <a:schemeClr val="tx2"/>
                  </a:buClr>
                </a:pPr>
                <a:t>13</a:t>
              </a:fld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D2C7392-29CC-3620-235D-0AB1426E9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0622867" y="6458080"/>
              <a:ext cx="800000" cy="4122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2026 IDC |</a:t>
              </a:r>
            </a:p>
          </p:txBody>
        </p:sp>
      </p:grpSp>
      <p:pic>
        <p:nvPicPr>
          <p:cNvPr id="32" name="Graphic 31">
            <a:extLst>
              <a:ext uri="{FF2B5EF4-FFF2-40B4-BE49-F238E27FC236}">
                <a16:creationId xmlns:a16="http://schemas.microsoft.com/office/drawing/2014/main" id="{3D29312B-CA66-A13B-AAE6-744CAEFE2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722" y="6630461"/>
            <a:ext cx="479150" cy="145104"/>
          </a:xfrm>
          <a:prstGeom prst="rect">
            <a:avLst/>
          </a:prstGeom>
        </p:spPr>
      </p:pic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62BD02FE-C3EA-5EF6-78E9-E8F93BD7F599}"/>
              </a:ext>
            </a:extLst>
          </p:cNvPr>
          <p:cNvSpPr/>
          <p:nvPr/>
        </p:nvSpPr>
        <p:spPr>
          <a:xfrm>
            <a:off x="816849" y="6386168"/>
            <a:ext cx="10033151" cy="433831"/>
          </a:xfrm>
          <a:prstGeom prst="roundRect">
            <a:avLst>
              <a:gd name="adj" fmla="val 10655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214313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Source: Future Enterprise Resiliency &amp; Spending Survey Wave 9, IDC, December, 2025 n=1007. </a:t>
            </a:r>
            <a:r>
              <a:rPr lang="en-GB" sz="14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Q: </a:t>
            </a:r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which of the following areas do you expect to most significantly increase spending in 2026?</a:t>
            </a:r>
          </a:p>
        </p:txBody>
      </p:sp>
      <p:cxnSp>
        <p:nvCxnSpPr>
          <p:cNvPr id="2" name="Connector 7">
            <a:extLst>
              <a:ext uri="{FF2B5EF4-FFF2-40B4-BE49-F238E27FC236}">
                <a16:creationId xmlns:a16="http://schemas.microsoft.com/office/drawing/2014/main" id="{1C9CB110-9736-F71E-C542-0578C70DDE0F}"/>
              </a:ext>
            </a:extLst>
          </p:cNvPr>
          <p:cNvCxnSpPr>
            <a:cxnSpLocks/>
          </p:cNvCxnSpPr>
          <p:nvPr/>
        </p:nvCxnSpPr>
        <p:spPr>
          <a:xfrm>
            <a:off x="7779406" y="328626"/>
            <a:ext cx="0" cy="1167964"/>
          </a:xfrm>
          <a:prstGeom prst="line">
            <a:avLst/>
          </a:prstGeom>
          <a:ln w="635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1745E67-E588-91D3-1C29-4F43B426E64A}"/>
              </a:ext>
            </a:extLst>
          </p:cNvPr>
          <p:cNvSpPr txBox="1"/>
          <p:nvPr/>
        </p:nvSpPr>
        <p:spPr>
          <a:xfrm>
            <a:off x="7988572" y="266812"/>
            <a:ext cx="3600558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0" i="0">
                <a:solidFill>
                  <a:srgbClr val="FFFCFA"/>
                </a:solidFill>
                <a:latin typeface="Arial"/>
              </a:defRPr>
            </a:pPr>
            <a:r>
              <a:rPr sz="2400" dirty="0">
                <a:solidFill>
                  <a:schemeClr val="bg1"/>
                </a:solidFill>
              </a:rPr>
              <a:t>Leaders know</a:t>
            </a:r>
            <a:br>
              <a:rPr sz="2400" dirty="0">
                <a:solidFill>
                  <a:schemeClr val="bg1"/>
                </a:solidFill>
              </a:rPr>
            </a:br>
            <a:r>
              <a:rPr sz="2400" dirty="0">
                <a:solidFill>
                  <a:schemeClr val="bg1"/>
                </a:solidFill>
              </a:rPr>
              <a:t>governance is critical —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523DCA-8268-26CB-0B80-41B9B08B987C}"/>
              </a:ext>
            </a:extLst>
          </p:cNvPr>
          <p:cNvSpPr txBox="1"/>
          <p:nvPr/>
        </p:nvSpPr>
        <p:spPr>
          <a:xfrm>
            <a:off x="7988576" y="1058009"/>
            <a:ext cx="3307264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 i="0">
                <a:solidFill>
                  <a:srgbClr val="006CFB"/>
                </a:solidFill>
                <a:latin typeface="Arial"/>
              </a:defRPr>
            </a:pPr>
            <a:r>
              <a:rPr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but execution lags.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1E166C4-E6D4-9040-FEDC-144EF58B2290}"/>
              </a:ext>
            </a:extLst>
          </p:cNvPr>
          <p:cNvSpPr/>
          <p:nvPr/>
        </p:nvSpPr>
        <p:spPr>
          <a:xfrm>
            <a:off x="274321" y="1828800"/>
            <a:ext cx="3822191" cy="2359152"/>
          </a:xfrm>
          <a:prstGeom prst="roundRect">
            <a:avLst/>
          </a:prstGeom>
          <a:solidFill>
            <a:schemeClr val="accent6"/>
          </a:solidFill>
          <a:ln w="1524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DFD5D1-8DAC-C5B4-8F54-ED35809D87AA}"/>
              </a:ext>
            </a:extLst>
          </p:cNvPr>
          <p:cNvSpPr txBox="1"/>
          <p:nvPr/>
        </p:nvSpPr>
        <p:spPr>
          <a:xfrm>
            <a:off x="530352" y="1949006"/>
            <a:ext cx="2286000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5800" b="1" i="0">
                <a:solidFill>
                  <a:srgbClr val="FFFCFA"/>
                </a:solidFill>
                <a:latin typeface="Arial"/>
              </a:defRPr>
            </a:pPr>
            <a:r>
              <a:rPr sz="5800"/>
              <a:t>92%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4F4ED94E-5C5D-948B-F224-47E50A46D96F}"/>
              </a:ext>
            </a:extLst>
          </p:cNvPr>
          <p:cNvSpPr/>
          <p:nvPr/>
        </p:nvSpPr>
        <p:spPr>
          <a:xfrm>
            <a:off x="3127248" y="2331720"/>
            <a:ext cx="603504" cy="713232"/>
          </a:xfrm>
          <a:prstGeom prst="homePlate">
            <a:avLst/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cxnSp>
        <p:nvCxnSpPr>
          <p:cNvPr id="15" name="Connector 13">
            <a:extLst>
              <a:ext uri="{FF2B5EF4-FFF2-40B4-BE49-F238E27FC236}">
                <a16:creationId xmlns:a16="http://schemas.microsoft.com/office/drawing/2014/main" id="{5E08D388-216D-948D-D55C-2B904134573B}"/>
              </a:ext>
            </a:extLst>
          </p:cNvPr>
          <p:cNvCxnSpPr/>
          <p:nvPr/>
        </p:nvCxnSpPr>
        <p:spPr>
          <a:xfrm>
            <a:off x="3300984" y="2706624"/>
            <a:ext cx="128016" cy="118872"/>
          </a:xfrm>
          <a:prstGeom prst="line">
            <a:avLst/>
          </a:prstGeom>
          <a:ln w="29209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4">
            <a:extLst>
              <a:ext uri="{FF2B5EF4-FFF2-40B4-BE49-F238E27FC236}">
                <a16:creationId xmlns:a16="http://schemas.microsoft.com/office/drawing/2014/main" id="{2066F9D3-2B2C-44BC-EB98-AD5B4CB2F3D2}"/>
              </a:ext>
            </a:extLst>
          </p:cNvPr>
          <p:cNvCxnSpPr/>
          <p:nvPr/>
        </p:nvCxnSpPr>
        <p:spPr>
          <a:xfrm flipV="1">
            <a:off x="3429000" y="2542032"/>
            <a:ext cx="219456" cy="283464"/>
          </a:xfrm>
          <a:prstGeom prst="line">
            <a:avLst/>
          </a:prstGeom>
          <a:ln w="29209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604804E-38B8-BFB1-74A0-8BF0A9FF689F}"/>
              </a:ext>
            </a:extLst>
          </p:cNvPr>
          <p:cNvSpPr txBox="1"/>
          <p:nvPr/>
        </p:nvSpPr>
        <p:spPr>
          <a:xfrm>
            <a:off x="566928" y="3188022"/>
            <a:ext cx="306324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 i="0">
                <a:solidFill>
                  <a:srgbClr val="FFFCFA"/>
                </a:solidFill>
                <a:latin typeface="Arial"/>
              </a:defRPr>
            </a:pPr>
            <a:r>
              <a:rPr sz="1700"/>
              <a:t>say governing agents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3A0380-0BB9-7422-00A7-8A95BA119163}"/>
              </a:ext>
            </a:extLst>
          </p:cNvPr>
          <p:cNvSpPr txBox="1"/>
          <p:nvPr/>
        </p:nvSpPr>
        <p:spPr>
          <a:xfrm>
            <a:off x="566928" y="3561476"/>
            <a:ext cx="315468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 i="0">
                <a:solidFill>
                  <a:srgbClr val="006CFB"/>
                </a:solidFill>
                <a:latin typeface="Arial"/>
              </a:defRPr>
            </a:pPr>
            <a:r>
              <a:rPr sz="1600" dirty="0">
                <a:solidFill>
                  <a:schemeClr val="bg1"/>
                </a:solidFill>
              </a:rPr>
              <a:t>is critical.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5CE4FA77-E137-1E5E-C208-24F3F5DB511F}"/>
              </a:ext>
            </a:extLst>
          </p:cNvPr>
          <p:cNvSpPr/>
          <p:nvPr/>
        </p:nvSpPr>
        <p:spPr>
          <a:xfrm>
            <a:off x="4261105" y="1828800"/>
            <a:ext cx="3822191" cy="2359152"/>
          </a:xfrm>
          <a:prstGeom prst="roundRect">
            <a:avLst/>
          </a:prstGeom>
          <a:solidFill>
            <a:schemeClr val="accent5"/>
          </a:solidFill>
          <a:ln w="1524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55E86B-F91A-F4B2-6919-441844060713}"/>
              </a:ext>
            </a:extLst>
          </p:cNvPr>
          <p:cNvSpPr txBox="1"/>
          <p:nvPr/>
        </p:nvSpPr>
        <p:spPr>
          <a:xfrm>
            <a:off x="4517136" y="1949006"/>
            <a:ext cx="2286000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5800" b="1" i="0">
                <a:solidFill>
                  <a:srgbClr val="FFFCFA"/>
                </a:solidFill>
                <a:latin typeface="Arial"/>
              </a:defRPr>
            </a:pPr>
            <a:r>
              <a:rPr sz="5800"/>
              <a:t>44%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477F111-FCD4-CCC9-A065-DE950BFB16CD}"/>
              </a:ext>
            </a:extLst>
          </p:cNvPr>
          <p:cNvSpPr/>
          <p:nvPr/>
        </p:nvSpPr>
        <p:spPr>
          <a:xfrm>
            <a:off x="7077456" y="2267712"/>
            <a:ext cx="493776" cy="64008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cxnSp>
        <p:nvCxnSpPr>
          <p:cNvPr id="28" name="Connector 20">
            <a:extLst>
              <a:ext uri="{FF2B5EF4-FFF2-40B4-BE49-F238E27FC236}">
                <a16:creationId xmlns:a16="http://schemas.microsoft.com/office/drawing/2014/main" id="{EAB7E54D-7DC8-3508-4230-89F87E5DD332}"/>
              </a:ext>
            </a:extLst>
          </p:cNvPr>
          <p:cNvCxnSpPr/>
          <p:nvPr/>
        </p:nvCxnSpPr>
        <p:spPr>
          <a:xfrm>
            <a:off x="7168896" y="2468880"/>
            <a:ext cx="27432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1">
            <a:extLst>
              <a:ext uri="{FF2B5EF4-FFF2-40B4-BE49-F238E27FC236}">
                <a16:creationId xmlns:a16="http://schemas.microsoft.com/office/drawing/2014/main" id="{35151B64-57FE-B416-E893-8FE8727F38ED}"/>
              </a:ext>
            </a:extLst>
          </p:cNvPr>
          <p:cNvCxnSpPr/>
          <p:nvPr/>
        </p:nvCxnSpPr>
        <p:spPr>
          <a:xfrm>
            <a:off x="7168896" y="2633472"/>
            <a:ext cx="27432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Hexagon 33">
            <a:extLst>
              <a:ext uri="{FF2B5EF4-FFF2-40B4-BE49-F238E27FC236}">
                <a16:creationId xmlns:a16="http://schemas.microsoft.com/office/drawing/2014/main" id="{C4E456D9-36D3-A577-0360-C0B0DAB363D0}"/>
              </a:ext>
            </a:extLst>
          </p:cNvPr>
          <p:cNvSpPr/>
          <p:nvPr/>
        </p:nvSpPr>
        <p:spPr>
          <a:xfrm>
            <a:off x="7424928" y="2743200"/>
            <a:ext cx="347472" cy="347472"/>
          </a:xfrm>
          <a:prstGeom prst="hexagon">
            <a:avLst/>
          </a:prstGeom>
          <a:noFill/>
          <a:ln w="2032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E720C17-FE57-8329-DC41-2D9AD852763E}"/>
              </a:ext>
            </a:extLst>
          </p:cNvPr>
          <p:cNvSpPr txBox="1"/>
          <p:nvPr/>
        </p:nvSpPr>
        <p:spPr>
          <a:xfrm>
            <a:off x="4553712" y="3188022"/>
            <a:ext cx="306324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 i="0">
                <a:solidFill>
                  <a:srgbClr val="FFFCFA"/>
                </a:solidFill>
                <a:latin typeface="Arial"/>
              </a:defRPr>
            </a:pPr>
            <a:r>
              <a:rPr sz="1700"/>
              <a:t>have actually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6A86304-CACC-7E49-C4AD-2DD4D57924D9}"/>
              </a:ext>
            </a:extLst>
          </p:cNvPr>
          <p:cNvSpPr txBox="1"/>
          <p:nvPr/>
        </p:nvSpPr>
        <p:spPr>
          <a:xfrm>
            <a:off x="4553712" y="3561475"/>
            <a:ext cx="315468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 i="0">
                <a:solidFill>
                  <a:srgbClr val="FF2B00"/>
                </a:solidFill>
                <a:latin typeface="Arial"/>
              </a:defRPr>
            </a:pPr>
            <a:r>
              <a:rPr sz="1600" dirty="0">
                <a:solidFill>
                  <a:schemeClr val="bg1"/>
                </a:solidFill>
              </a:rPr>
              <a:t>implemented a policy.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EC3F5F6A-6A1C-18AA-CB38-1200A78B1719}"/>
              </a:ext>
            </a:extLst>
          </p:cNvPr>
          <p:cNvSpPr/>
          <p:nvPr/>
        </p:nvSpPr>
        <p:spPr>
          <a:xfrm>
            <a:off x="8247889" y="1828800"/>
            <a:ext cx="3822191" cy="2359152"/>
          </a:xfrm>
          <a:prstGeom prst="roundRect">
            <a:avLst/>
          </a:prstGeom>
          <a:solidFill>
            <a:schemeClr val="accent2"/>
          </a:solidFill>
          <a:ln w="1524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8DCEFD7-C3A2-EC48-4347-DB088D26E834}"/>
              </a:ext>
            </a:extLst>
          </p:cNvPr>
          <p:cNvSpPr txBox="1"/>
          <p:nvPr/>
        </p:nvSpPr>
        <p:spPr>
          <a:xfrm>
            <a:off x="8503919" y="1949006"/>
            <a:ext cx="2286000" cy="98488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5800" b="1" i="0">
                <a:solidFill>
                  <a:srgbClr val="FFC600"/>
                </a:solidFill>
                <a:latin typeface="Arial"/>
              </a:defRPr>
            </a:pPr>
            <a:r>
              <a:rPr sz="5800" dirty="0">
                <a:solidFill>
                  <a:schemeClr val="bg1"/>
                </a:solidFill>
              </a:rPr>
              <a:t>73%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8A0C9BD-2F9A-CCBB-037B-E1E55F8C9682}"/>
              </a:ext>
            </a:extLst>
          </p:cNvPr>
          <p:cNvSpPr/>
          <p:nvPr/>
        </p:nvSpPr>
        <p:spPr>
          <a:xfrm>
            <a:off x="11036808" y="2852927"/>
            <a:ext cx="109728" cy="182880"/>
          </a:xfrm>
          <a:prstGeom prst="rect">
            <a:avLst/>
          </a:prstGeom>
          <a:noFill/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809D2FD-EA46-07AB-A6B1-903D0FE67D77}"/>
              </a:ext>
            </a:extLst>
          </p:cNvPr>
          <p:cNvSpPr/>
          <p:nvPr/>
        </p:nvSpPr>
        <p:spPr>
          <a:xfrm>
            <a:off x="11247120" y="2724912"/>
            <a:ext cx="109728" cy="310896"/>
          </a:xfrm>
          <a:prstGeom prst="rect">
            <a:avLst/>
          </a:prstGeom>
          <a:noFill/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3C0FB98-F482-D8FD-2ABB-53408F4CD5B6}"/>
              </a:ext>
            </a:extLst>
          </p:cNvPr>
          <p:cNvSpPr/>
          <p:nvPr/>
        </p:nvSpPr>
        <p:spPr>
          <a:xfrm>
            <a:off x="11457432" y="2578608"/>
            <a:ext cx="109728" cy="457200"/>
          </a:xfrm>
          <a:prstGeom prst="rect">
            <a:avLst/>
          </a:prstGeom>
          <a:noFill/>
          <a:ln w="2159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cxnSp>
        <p:nvCxnSpPr>
          <p:cNvPr id="50" name="Connector 30">
            <a:extLst>
              <a:ext uri="{FF2B5EF4-FFF2-40B4-BE49-F238E27FC236}">
                <a16:creationId xmlns:a16="http://schemas.microsoft.com/office/drawing/2014/main" id="{EAD5DA0B-5AD6-C17F-AA75-AB18710A1308}"/>
              </a:ext>
            </a:extLst>
          </p:cNvPr>
          <p:cNvCxnSpPr/>
          <p:nvPr/>
        </p:nvCxnSpPr>
        <p:spPr>
          <a:xfrm flipV="1">
            <a:off x="10991088" y="2286000"/>
            <a:ext cx="658368" cy="347472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E66F3DD2-4C2B-A0D6-2930-B618C8FC0933}"/>
              </a:ext>
            </a:extLst>
          </p:cNvPr>
          <p:cNvSpPr txBox="1"/>
          <p:nvPr/>
        </p:nvSpPr>
        <p:spPr>
          <a:xfrm>
            <a:off x="8540496" y="3188022"/>
            <a:ext cx="3063240" cy="3539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700" b="0" i="0">
                <a:solidFill>
                  <a:srgbClr val="FFFCFA"/>
                </a:solidFill>
                <a:latin typeface="Arial"/>
              </a:defRPr>
            </a:pPr>
            <a:r>
              <a:rPr sz="1700"/>
              <a:t>embed governance into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636E775-A027-3277-B18B-F079C3D1779A}"/>
              </a:ext>
            </a:extLst>
          </p:cNvPr>
          <p:cNvSpPr txBox="1"/>
          <p:nvPr/>
        </p:nvSpPr>
        <p:spPr>
          <a:xfrm>
            <a:off x="8540496" y="3561475"/>
            <a:ext cx="315468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defRPr sz="1600" b="1" i="0">
                <a:solidFill>
                  <a:srgbClr val="1C1D84"/>
                </a:solidFill>
                <a:latin typeface="Arial"/>
              </a:defRPr>
            </a:pPr>
            <a:r>
              <a:rPr sz="1600" dirty="0">
                <a:solidFill>
                  <a:schemeClr val="bg1"/>
                </a:solidFill>
              </a:rPr>
              <a:t>AI strategy — few enforce.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BA21E0D0-C96A-F697-D2A2-F100FE051C27}"/>
              </a:ext>
            </a:extLst>
          </p:cNvPr>
          <p:cNvSpPr/>
          <p:nvPr/>
        </p:nvSpPr>
        <p:spPr>
          <a:xfrm>
            <a:off x="384048" y="4443984"/>
            <a:ext cx="841248" cy="84124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34D01CEB-7054-8B52-5B2B-DB3595BC8C9E}"/>
              </a:ext>
            </a:extLst>
          </p:cNvPr>
          <p:cNvSpPr/>
          <p:nvPr/>
        </p:nvSpPr>
        <p:spPr>
          <a:xfrm>
            <a:off x="553212" y="4613148"/>
            <a:ext cx="502920" cy="502920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A62DFBB-F481-0602-AA80-ACE5017549F2}"/>
              </a:ext>
            </a:extLst>
          </p:cNvPr>
          <p:cNvSpPr/>
          <p:nvPr/>
        </p:nvSpPr>
        <p:spPr>
          <a:xfrm>
            <a:off x="658368" y="4718304"/>
            <a:ext cx="292608" cy="292608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DD93CD3E-5DDA-5651-1639-AF7DF0C50B48}"/>
              </a:ext>
            </a:extLst>
          </p:cNvPr>
          <p:cNvSpPr/>
          <p:nvPr/>
        </p:nvSpPr>
        <p:spPr>
          <a:xfrm>
            <a:off x="749808" y="4809744"/>
            <a:ext cx="109728" cy="109728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CA21BC4-23BC-0B89-FC05-3FF73AB8952E}"/>
              </a:ext>
            </a:extLst>
          </p:cNvPr>
          <p:cNvSpPr txBox="1"/>
          <p:nvPr/>
        </p:nvSpPr>
        <p:spPr>
          <a:xfrm>
            <a:off x="1463039" y="4443984"/>
            <a:ext cx="27432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dirty="0">
                <a:solidFill>
                  <a:srgbClr val="FFFCFA"/>
                </a:solidFill>
                <a:latin typeface="Arial"/>
              </a:rPr>
              <a:t>Customer-facing agent
rollback rates remain
</a:t>
            </a:r>
            <a:r>
              <a:rPr b="1" dirty="0">
                <a:solidFill>
                  <a:schemeClr val="bg1"/>
                </a:solidFill>
                <a:latin typeface="Arial"/>
              </a:rPr>
              <a:t>near 3-in-4</a:t>
            </a:r>
            <a:r>
              <a:rPr dirty="0">
                <a:solidFill>
                  <a:schemeClr val="bg1"/>
                </a:solidFill>
                <a:latin typeface="Arial"/>
              </a:rPr>
              <a:t> </a:t>
            </a:r>
            <a:r>
              <a:rPr sz="1300" dirty="0">
                <a:solidFill>
                  <a:srgbClr val="FFFCFA"/>
                </a:solidFill>
                <a:latin typeface="Arial"/>
              </a:rPr>
              <a:t>— even among
the most governance-
mature organizations.</a:t>
            </a:r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B113C223-DAA1-EFD5-7113-488749C6CD45}"/>
              </a:ext>
            </a:extLst>
          </p:cNvPr>
          <p:cNvSpPr/>
          <p:nvPr/>
        </p:nvSpPr>
        <p:spPr>
          <a:xfrm>
            <a:off x="4315968" y="4443984"/>
            <a:ext cx="841248" cy="841248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93" name="Isosceles Triangle 39">
            <a:extLst>
              <a:ext uri="{FF2B5EF4-FFF2-40B4-BE49-F238E27FC236}">
                <a16:creationId xmlns:a16="http://schemas.microsoft.com/office/drawing/2014/main" id="{A64CAD7C-1A7D-D341-B7CC-0C032E20B528}"/>
              </a:ext>
            </a:extLst>
          </p:cNvPr>
          <p:cNvSpPr/>
          <p:nvPr/>
        </p:nvSpPr>
        <p:spPr>
          <a:xfrm>
            <a:off x="4480559" y="4608576"/>
            <a:ext cx="512064" cy="457200"/>
          </a:xfrm>
          <a:prstGeom prst="triangle">
            <a:avLst/>
          </a:prstGeom>
          <a:noFill/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03E9441A-6DFE-CB77-B36F-E158556FE5EC}"/>
              </a:ext>
            </a:extLst>
          </p:cNvPr>
          <p:cNvSpPr txBox="1"/>
          <p:nvPr/>
        </p:nvSpPr>
        <p:spPr>
          <a:xfrm>
            <a:off x="4672583" y="4646712"/>
            <a:ext cx="137160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algn="ctr">
              <a:defRPr sz="1400" b="1" i="0">
                <a:solidFill>
                  <a:srgbClr val="FF2B00"/>
                </a:solidFill>
                <a:latin typeface="Arial"/>
              </a:defRPr>
            </a:pPr>
            <a:r>
              <a:rPr sz="14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BBEB4C20-EDFD-75D5-0445-72BEA5947EEE}"/>
              </a:ext>
            </a:extLst>
          </p:cNvPr>
          <p:cNvSpPr txBox="1"/>
          <p:nvPr/>
        </p:nvSpPr>
        <p:spPr>
          <a:xfrm>
            <a:off x="5394959" y="4443984"/>
            <a:ext cx="27432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dirty="0">
                <a:solidFill>
                  <a:srgbClr val="FFFCFA"/>
                </a:solidFill>
                <a:latin typeface="Arial"/>
              </a:rPr>
              <a:t>A single popular
open-source agent runtime
</a:t>
            </a:r>
            <a:r>
              <a:rPr sz="1300" dirty="0">
                <a:solidFill>
                  <a:schemeClr val="bg1"/>
                </a:solidFill>
                <a:latin typeface="Arial"/>
              </a:rPr>
              <a:t>carries </a:t>
            </a:r>
            <a:r>
              <a:rPr b="1" dirty="0">
                <a:solidFill>
                  <a:schemeClr val="bg1"/>
                </a:solidFill>
                <a:latin typeface="Arial"/>
              </a:rPr>
              <a:t>100+ disclosed
vulnerabilities</a:t>
            </a:r>
            <a:r>
              <a:rPr sz="1300" dirty="0">
                <a:solidFill>
                  <a:schemeClr val="accent5"/>
                </a:solidFill>
                <a:latin typeface="Arial"/>
              </a:rPr>
              <a:t>, </a:t>
            </a:r>
            <a:r>
              <a:rPr sz="1300" dirty="0">
                <a:solidFill>
                  <a:srgbClr val="FFFCFA"/>
                </a:solidFill>
                <a:latin typeface="Arial"/>
              </a:rPr>
              <a:t>with
installed-base exposure
in the hundreds of thousands.</a:t>
            </a:r>
          </a:p>
        </p:txBody>
      </p:sp>
      <p:sp>
        <p:nvSpPr>
          <p:cNvPr id="196" name="Oval 195">
            <a:extLst>
              <a:ext uri="{FF2B5EF4-FFF2-40B4-BE49-F238E27FC236}">
                <a16:creationId xmlns:a16="http://schemas.microsoft.com/office/drawing/2014/main" id="{F1CF59A6-C273-C3F9-63ED-0DF907ADE78D}"/>
              </a:ext>
            </a:extLst>
          </p:cNvPr>
          <p:cNvSpPr/>
          <p:nvPr/>
        </p:nvSpPr>
        <p:spPr>
          <a:xfrm>
            <a:off x="8275320" y="4443984"/>
            <a:ext cx="841248" cy="84124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55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E7BBE9F7-A09A-E41C-9201-A6A07B9F0D49}"/>
              </a:ext>
            </a:extLst>
          </p:cNvPr>
          <p:cNvSpPr txBox="1"/>
          <p:nvPr/>
        </p:nvSpPr>
        <p:spPr>
          <a:xfrm>
            <a:off x="8458200" y="4552930"/>
            <a:ext cx="475488" cy="47705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anchor="ctr">
            <a:spAutoFit/>
          </a:bodyPr>
          <a:lstStyle/>
          <a:p>
            <a:pPr algn="ctr">
              <a:defRPr sz="2500" b="1" i="0">
                <a:solidFill>
                  <a:srgbClr val="1C1D84"/>
                </a:solidFill>
                <a:latin typeface="Arial"/>
              </a:defRPr>
            </a:pPr>
            <a:r>
              <a:rPr sz="2500" dirty="0">
                <a:solidFill>
                  <a:schemeClr val="bg1"/>
                </a:solidFill>
              </a:rPr>
              <a:t>◉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96A8B52D-F909-A3E2-7268-B840DDB54BF3}"/>
              </a:ext>
            </a:extLst>
          </p:cNvPr>
          <p:cNvSpPr txBox="1"/>
          <p:nvPr/>
        </p:nvSpPr>
        <p:spPr>
          <a:xfrm>
            <a:off x="9354312" y="4443985"/>
            <a:ext cx="2743200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dirty="0">
                <a:solidFill>
                  <a:srgbClr val="FFFCFA"/>
                </a:solidFill>
                <a:latin typeface="Arial"/>
              </a:rPr>
              <a:t>IDC names the
operationalization gap —
defined principles without
enforcement — </a:t>
            </a:r>
            <a:r>
              <a:rPr b="1" dirty="0">
                <a:solidFill>
                  <a:schemeClr val="bg1"/>
                </a:solidFill>
                <a:latin typeface="Arial"/>
              </a:rPr>
              <a:t>“the defining
governance risk of 2026.”</a:t>
            </a:r>
          </a:p>
        </p:txBody>
      </p:sp>
      <p:cxnSp>
        <p:nvCxnSpPr>
          <p:cNvPr id="201" name="Connector 45">
            <a:extLst>
              <a:ext uri="{FF2B5EF4-FFF2-40B4-BE49-F238E27FC236}">
                <a16:creationId xmlns:a16="http://schemas.microsoft.com/office/drawing/2014/main" id="{DB9EAB83-669D-1CE6-F898-77047C21C5DF}"/>
              </a:ext>
            </a:extLst>
          </p:cNvPr>
          <p:cNvCxnSpPr/>
          <p:nvPr/>
        </p:nvCxnSpPr>
        <p:spPr>
          <a:xfrm>
            <a:off x="4096512" y="4553712"/>
            <a:ext cx="0" cy="1252728"/>
          </a:xfrm>
          <a:prstGeom prst="line">
            <a:avLst/>
          </a:prstGeom>
          <a:ln w="8890">
            <a:solidFill>
              <a:srgbClr val="1C1D8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Connector 46">
            <a:extLst>
              <a:ext uri="{FF2B5EF4-FFF2-40B4-BE49-F238E27FC236}">
                <a16:creationId xmlns:a16="http://schemas.microsoft.com/office/drawing/2014/main" id="{720ED3A9-8905-59D5-2D3D-A396D24CEC5B}"/>
              </a:ext>
            </a:extLst>
          </p:cNvPr>
          <p:cNvCxnSpPr/>
          <p:nvPr/>
        </p:nvCxnSpPr>
        <p:spPr>
          <a:xfrm>
            <a:off x="8074152" y="4553712"/>
            <a:ext cx="0" cy="1252728"/>
          </a:xfrm>
          <a:prstGeom prst="line">
            <a:avLst/>
          </a:prstGeom>
          <a:ln w="8890">
            <a:solidFill>
              <a:srgbClr val="1C1D8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94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CA3E7-E6DE-A710-90A9-19C311AC9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27669-365224683_medium">
            <a:hlinkClick r:id="" action="ppaction://media"/>
            <a:extLst>
              <a:ext uri="{FF2B5EF4-FFF2-40B4-BE49-F238E27FC236}">
                <a16:creationId xmlns:a16="http://schemas.microsoft.com/office/drawing/2014/main" id="{A51A4E7D-7E5C-D432-8ADD-D278975D7B8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EFACD8-A7E6-A9C5-1A35-98ABC75898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8" dirty="0"/>
          </a:p>
        </p:txBody>
      </p: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2D954E45-08D0-2988-25AB-1877ABB941A4}"/>
              </a:ext>
            </a:extLst>
          </p:cNvPr>
          <p:cNvGrpSpPr/>
          <p:nvPr/>
        </p:nvGrpSpPr>
        <p:grpSpPr>
          <a:xfrm>
            <a:off x="9871861" y="5869236"/>
            <a:ext cx="2320139" cy="994004"/>
            <a:chOff x="40171204" y="11717803"/>
            <a:chExt cx="11067064" cy="4741397"/>
          </a:xfrm>
        </p:grpSpPr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610A0E54-84F8-E4F4-82F1-C5366E874E49}"/>
                </a:ext>
              </a:extLst>
            </p:cNvPr>
            <p:cNvSpPr/>
            <p:nvPr/>
          </p:nvSpPr>
          <p:spPr>
            <a:xfrm flipH="1" flipV="1">
              <a:off x="41496186" y="12331018"/>
              <a:ext cx="9724580" cy="4128182"/>
            </a:xfrm>
            <a:custGeom>
              <a:avLst/>
              <a:gdLst>
                <a:gd name="connsiteX0" fmla="*/ 0 w 7006461"/>
                <a:gd name="connsiteY0" fmla="*/ 0 h 2974313"/>
                <a:gd name="connsiteX1" fmla="*/ 7006461 w 7006461"/>
                <a:gd name="connsiteY1" fmla="*/ 0 h 2974313"/>
                <a:gd name="connsiteX2" fmla="*/ 6819878 w 7006461"/>
                <a:gd name="connsiteY2" fmla="*/ 387322 h 2974313"/>
                <a:gd name="connsiteX3" fmla="*/ 2473276 w 7006461"/>
                <a:gd name="connsiteY3" fmla="*/ 2974313 h 2974313"/>
                <a:gd name="connsiteX4" fmla="*/ 196267 w 7006461"/>
                <a:gd name="connsiteY4" fmla="*/ 2419802 h 2974313"/>
                <a:gd name="connsiteX5" fmla="*/ 0 w 7006461"/>
                <a:gd name="connsiteY5" fmla="*/ 2309313 h 2974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6461" h="2974313">
                  <a:moveTo>
                    <a:pt x="0" y="0"/>
                  </a:moveTo>
                  <a:lnTo>
                    <a:pt x="7006461" y="0"/>
                  </a:lnTo>
                  <a:lnTo>
                    <a:pt x="6819878" y="387322"/>
                  </a:lnTo>
                  <a:cubicBezTo>
                    <a:pt x="5982796" y="1928251"/>
                    <a:pt x="4350196" y="2974313"/>
                    <a:pt x="2473276" y="2974313"/>
                  </a:cubicBezTo>
                  <a:cubicBezTo>
                    <a:pt x="1652123" y="2974313"/>
                    <a:pt x="877734" y="2774090"/>
                    <a:pt x="196267" y="2419802"/>
                  </a:cubicBezTo>
                  <a:lnTo>
                    <a:pt x="0" y="2309313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191688">
                <a:defRPr/>
              </a:pPr>
              <a:endParaRPr lang="en-US" sz="378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A9CACFAC-D84B-CAC0-62B4-9E86E80BFA6A}"/>
                </a:ext>
              </a:extLst>
            </p:cNvPr>
            <p:cNvSpPr/>
            <p:nvPr/>
          </p:nvSpPr>
          <p:spPr>
            <a:xfrm flipH="1" flipV="1">
              <a:off x="40171204" y="12916775"/>
              <a:ext cx="10798106" cy="3542425"/>
            </a:xfrm>
            <a:custGeom>
              <a:avLst/>
              <a:gdLst>
                <a:gd name="connsiteX0" fmla="*/ 0 w 6282476"/>
                <a:gd name="connsiteY0" fmla="*/ 0 h 2061028"/>
                <a:gd name="connsiteX1" fmla="*/ 6282476 w 6282476"/>
                <a:gd name="connsiteY1" fmla="*/ 0 h 2061028"/>
                <a:gd name="connsiteX2" fmla="*/ 6153185 w 6282476"/>
                <a:gd name="connsiteY2" fmla="*/ 268392 h 2061028"/>
                <a:gd name="connsiteX3" fmla="*/ 3141239 w 6282476"/>
                <a:gd name="connsiteY3" fmla="*/ 2061028 h 2061028"/>
                <a:gd name="connsiteX4" fmla="*/ 129291 w 6282476"/>
                <a:gd name="connsiteY4" fmla="*/ 268392 h 206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2476" h="2061028">
                  <a:moveTo>
                    <a:pt x="0" y="0"/>
                  </a:moveTo>
                  <a:lnTo>
                    <a:pt x="6282476" y="0"/>
                  </a:lnTo>
                  <a:lnTo>
                    <a:pt x="6153185" y="268392"/>
                  </a:lnTo>
                  <a:cubicBezTo>
                    <a:pt x="5573135" y="1336167"/>
                    <a:pt x="4441837" y="2061028"/>
                    <a:pt x="3141239" y="2061028"/>
                  </a:cubicBezTo>
                  <a:cubicBezTo>
                    <a:pt x="1840640" y="2061028"/>
                    <a:pt x="709341" y="1336167"/>
                    <a:pt x="129291" y="268392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191688">
                <a:defRPr/>
              </a:pPr>
              <a:endParaRPr lang="en-US" sz="378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41A6B5D2-735B-5733-3B5E-00D961EEB948}"/>
                </a:ext>
              </a:extLst>
            </p:cNvPr>
            <p:cNvSpPr/>
            <p:nvPr/>
          </p:nvSpPr>
          <p:spPr>
            <a:xfrm flipH="1" flipV="1">
              <a:off x="44498817" y="11717803"/>
              <a:ext cx="6739451" cy="4741397"/>
            </a:xfrm>
            <a:custGeom>
              <a:avLst/>
              <a:gdLst>
                <a:gd name="connsiteX0" fmla="*/ 0 w 4855706"/>
                <a:gd name="connsiteY0" fmla="*/ 0 h 3416128"/>
                <a:gd name="connsiteX1" fmla="*/ 4855706 w 4855706"/>
                <a:gd name="connsiteY1" fmla="*/ 0 h 3416128"/>
                <a:gd name="connsiteX2" fmla="*/ 4640600 w 4855706"/>
                <a:gd name="connsiteY2" fmla="*/ 446533 h 3416128"/>
                <a:gd name="connsiteX3" fmla="*/ 31791 w 4855706"/>
                <a:gd name="connsiteY3" fmla="*/ 3415024 h 3416128"/>
                <a:gd name="connsiteX4" fmla="*/ 0 w 4855706"/>
                <a:gd name="connsiteY4" fmla="*/ 3416128 h 3416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5706" h="3416128">
                  <a:moveTo>
                    <a:pt x="0" y="0"/>
                  </a:moveTo>
                  <a:lnTo>
                    <a:pt x="4855706" y="0"/>
                  </a:lnTo>
                  <a:lnTo>
                    <a:pt x="4640600" y="446533"/>
                  </a:lnTo>
                  <a:cubicBezTo>
                    <a:pt x="3735867" y="2111995"/>
                    <a:pt x="2025063" y="3276026"/>
                    <a:pt x="31791" y="3415024"/>
                  </a:cubicBezTo>
                  <a:lnTo>
                    <a:pt x="0" y="341612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191688">
                <a:defRPr/>
              </a:pPr>
              <a:endParaRPr lang="en-US" sz="378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2C42E03A-3B4F-667D-1D79-18219AA39A17}"/>
              </a:ext>
            </a:extLst>
          </p:cNvPr>
          <p:cNvSpPr txBox="1">
            <a:spLocks/>
          </p:cNvSpPr>
          <p:nvPr/>
        </p:nvSpPr>
        <p:spPr>
          <a:xfrm>
            <a:off x="274914" y="413006"/>
            <a:ext cx="11657059" cy="520661"/>
          </a:xfrm>
          <a:prstGeom prst="rect">
            <a:avLst/>
          </a:prstGeom>
        </p:spPr>
        <p:txBody>
          <a:bodyPr vert="horz" lIns="45720" tIns="22860" rIns="45720" bIns="22860" rtlCol="0" anchor="ctr">
            <a:noAutofit/>
          </a:bodyPr>
          <a:lstStyle>
            <a:lvl1pPr algn="l" defTabSz="9201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90" kern="1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Rebuilding the infrastructure layer for acceleration</a:t>
            </a:r>
            <a:endParaRPr lang="en-GB" sz="2700" b="1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594629D-D8AD-A234-B99E-B89CD337F4B2}"/>
              </a:ext>
            </a:extLst>
          </p:cNvPr>
          <p:cNvGrpSpPr/>
          <p:nvPr/>
        </p:nvGrpSpPr>
        <p:grpSpPr>
          <a:xfrm>
            <a:off x="11360993" y="6603114"/>
            <a:ext cx="935011" cy="199798"/>
            <a:chOff x="11047528" y="6458080"/>
            <a:chExt cx="687272" cy="412251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E143141-8FB9-0720-69AE-53231FBFD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1459152" y="6458697"/>
              <a:ext cx="275648" cy="2061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fld id="{F64D57CD-7CD0-4988-84C0-9F952D25EBFA}" type="slidenum">
                <a:rPr 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>
                  <a:buClr>
                    <a:schemeClr val="tx2"/>
                  </a:buClr>
                </a:pPr>
                <a:t>14</a:t>
              </a:fld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7AB8EC7-0E30-02FD-1FCD-CD7F1E6E5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0622867" y="6458080"/>
              <a:ext cx="800000" cy="4122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2026 IDC |</a:t>
              </a:r>
            </a:p>
          </p:txBody>
        </p:sp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ED127361-A063-7FCA-AAA8-42F0C66A24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722" y="6630461"/>
            <a:ext cx="479150" cy="145104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C20DCEA-9371-C948-BA24-888A3C150FF3}"/>
              </a:ext>
            </a:extLst>
          </p:cNvPr>
          <p:cNvSpPr/>
          <p:nvPr/>
        </p:nvSpPr>
        <p:spPr>
          <a:xfrm>
            <a:off x="816849" y="6535785"/>
            <a:ext cx="10033151" cy="334457"/>
          </a:xfrm>
          <a:prstGeom prst="roundRect">
            <a:avLst>
              <a:gd name="adj" fmla="val 10655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214313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Source: Future Enterprise Resiliency &amp; Spending Survey Wave 9, IDC, December, 2025 META= 123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A13C395-ADA4-E3E8-34A3-00A6B768EDD3}"/>
              </a:ext>
            </a:extLst>
          </p:cNvPr>
          <p:cNvGrpSpPr/>
          <p:nvPr/>
        </p:nvGrpSpPr>
        <p:grpSpPr>
          <a:xfrm>
            <a:off x="457200" y="1143918"/>
            <a:ext cx="4513706" cy="5043300"/>
            <a:chOff x="914400" y="2287836"/>
            <a:chExt cx="9027411" cy="10086600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5EE3207B-1E09-165E-CB73-0862E46D33A7}"/>
                </a:ext>
              </a:extLst>
            </p:cNvPr>
            <p:cNvGrpSpPr/>
            <p:nvPr/>
          </p:nvGrpSpPr>
          <p:grpSpPr>
            <a:xfrm>
              <a:off x="1126425" y="2588272"/>
              <a:ext cx="2329478" cy="2219705"/>
              <a:chOff x="3119953" y="1422190"/>
              <a:chExt cx="912440" cy="918813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F1124D55-A564-5581-63AC-5900575DE857}"/>
                  </a:ext>
                </a:extLst>
              </p:cNvPr>
              <p:cNvSpPr/>
              <p:nvPr/>
            </p:nvSpPr>
            <p:spPr>
              <a:xfrm>
                <a:off x="3119953" y="1422190"/>
                <a:ext cx="912440" cy="918813"/>
              </a:xfrm>
              <a:prstGeom prst="ellipse">
                <a:avLst/>
              </a:prstGeom>
              <a:solidFill>
                <a:srgbClr val="F8F3EF"/>
              </a:solidFill>
              <a:ln w="57150" cap="flat" cmpd="sng" algn="ctr">
                <a:solidFill>
                  <a:srgbClr val="1C1D84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algn="ctr" defTabSz="381005">
                  <a:defRPr/>
                </a:pPr>
                <a:endParaRPr lang="en-US" sz="750" b="1" kern="0" dirty="0">
                  <a:solidFill>
                    <a:srgbClr val="FFFCFA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6" name="Picture 35" descr="A logo with blue text and blue letters&#10;&#10;AI-generated content may be incorrect.">
                <a:extLst>
                  <a:ext uri="{FF2B5EF4-FFF2-40B4-BE49-F238E27FC236}">
                    <a16:creationId xmlns:a16="http://schemas.microsoft.com/office/drawing/2014/main" id="{25EABAD8-F6E6-EEAA-1AA5-F94088FF64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88690" y="1528003"/>
                <a:ext cx="744612" cy="744612"/>
              </a:xfrm>
              <a:prstGeom prst="rect">
                <a:avLst/>
              </a:prstGeom>
            </p:spPr>
          </p:pic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70F1B4F-1EEA-C357-689F-C826689C568A}"/>
                </a:ext>
              </a:extLst>
            </p:cNvPr>
            <p:cNvGrpSpPr/>
            <p:nvPr/>
          </p:nvGrpSpPr>
          <p:grpSpPr>
            <a:xfrm>
              <a:off x="914400" y="2287836"/>
              <a:ext cx="9027411" cy="10086600"/>
              <a:chOff x="914400" y="2287836"/>
              <a:chExt cx="16252944" cy="10086600"/>
            </a:xfrm>
          </p:grpSpPr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D61F0B01-6255-A37F-6C69-795F3F5C1EA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14400" y="2287836"/>
                <a:ext cx="16252944" cy="10086596"/>
              </a:xfrm>
              <a:prstGeom prst="roundRect">
                <a:avLst>
                  <a:gd name="adj" fmla="val 5074"/>
                </a:avLst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510000" rIns="0" bIns="90000" rtlCol="0" anchor="ctr"/>
              <a:lstStyle/>
              <a:p>
                <a:pPr algn="ctr" defTabSz="107823"/>
                <a:r>
                  <a:rPr lang="en-US" sz="2200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By 2027, the massive computational and data demands of AI will compel </a:t>
                </a:r>
                <a:r>
                  <a:rPr lang="en-US" sz="2200" b="1" dirty="0">
                    <a:solidFill>
                      <a:schemeClr val="accent4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80% of organizations to modernize legacy private and public cloud environments</a:t>
                </a:r>
                <a:r>
                  <a:rPr lang="en-US" sz="2200" dirty="0">
                    <a:solidFill>
                      <a:srgbClr val="006CFB">
                        <a:lumMod val="40000"/>
                        <a:lumOff val="60000"/>
                      </a:srgbClr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by shifting to new platforms designed for AI workloads.</a:t>
                </a: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6EC00D9-5F16-270E-CF67-DFE12FFF3387}"/>
                  </a:ext>
                </a:extLst>
              </p:cNvPr>
              <p:cNvSpPr/>
              <p:nvPr/>
            </p:nvSpPr>
            <p:spPr>
              <a:xfrm>
                <a:off x="3891622" y="11904167"/>
                <a:ext cx="10298501" cy="470269"/>
              </a:xfrm>
              <a:custGeom>
                <a:avLst/>
                <a:gdLst>
                  <a:gd name="connsiteX0" fmla="*/ 71119 w 1539240"/>
                  <a:gd name="connsiteY0" fmla="*/ 0 h 72540"/>
                  <a:gd name="connsiteX1" fmla="*/ 1468121 w 1539240"/>
                  <a:gd name="connsiteY1" fmla="*/ 0 h 72540"/>
                  <a:gd name="connsiteX2" fmla="*/ 1539240 w 1539240"/>
                  <a:gd name="connsiteY2" fmla="*/ 71119 h 72540"/>
                  <a:gd name="connsiteX3" fmla="*/ 1539240 w 1539240"/>
                  <a:gd name="connsiteY3" fmla="*/ 72540 h 72540"/>
                  <a:gd name="connsiteX4" fmla="*/ 0 w 1539240"/>
                  <a:gd name="connsiteY4" fmla="*/ 72540 h 72540"/>
                  <a:gd name="connsiteX5" fmla="*/ 0 w 1539240"/>
                  <a:gd name="connsiteY5" fmla="*/ 71119 h 72540"/>
                  <a:gd name="connsiteX6" fmla="*/ 71119 w 1539240"/>
                  <a:gd name="connsiteY6" fmla="*/ 0 h 7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39240" h="72540">
                    <a:moveTo>
                      <a:pt x="71119" y="0"/>
                    </a:moveTo>
                    <a:lnTo>
                      <a:pt x="1468121" y="0"/>
                    </a:lnTo>
                    <a:lnTo>
                      <a:pt x="1539240" y="71119"/>
                    </a:lnTo>
                    <a:lnTo>
                      <a:pt x="1539240" y="72540"/>
                    </a:lnTo>
                    <a:lnTo>
                      <a:pt x="0" y="72540"/>
                    </a:lnTo>
                    <a:lnTo>
                      <a:pt x="0" y="71119"/>
                    </a:lnTo>
                    <a:lnTo>
                      <a:pt x="7111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381005" hangingPunct="0">
                  <a:defRPr/>
                </a:pPr>
                <a:endParaRPr lang="en-US" sz="550" kern="0">
                  <a:solidFill>
                    <a:srgbClr val="FFFCF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FEB5BCF3-ACD3-C87E-6621-3D6BF8B84F16}"/>
              </a:ext>
            </a:extLst>
          </p:cNvPr>
          <p:cNvGrpSpPr/>
          <p:nvPr/>
        </p:nvGrpSpPr>
        <p:grpSpPr>
          <a:xfrm>
            <a:off x="5160053" y="1780847"/>
            <a:ext cx="6708865" cy="3882230"/>
            <a:chOff x="10320105" y="3561693"/>
            <a:chExt cx="13417730" cy="7764460"/>
          </a:xfrm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DC92387D-920F-D361-8331-3D7C8FF7A0D6}"/>
                </a:ext>
              </a:extLst>
            </p:cNvPr>
            <p:cNvGrpSpPr/>
            <p:nvPr/>
          </p:nvGrpSpPr>
          <p:grpSpPr>
            <a:xfrm>
              <a:off x="10320105" y="3561693"/>
              <a:ext cx="13417730" cy="2953043"/>
              <a:chOff x="10320105" y="3561693"/>
              <a:chExt cx="13417730" cy="2953043"/>
            </a:xfrm>
          </p:grpSpPr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0F6D992-E916-A70A-46E8-EC06F7222B55}"/>
                  </a:ext>
                </a:extLst>
              </p:cNvPr>
              <p:cNvSpPr/>
              <p:nvPr/>
            </p:nvSpPr>
            <p:spPr>
              <a:xfrm>
                <a:off x="10911816" y="3648490"/>
                <a:ext cx="5788802" cy="2601544"/>
              </a:xfrm>
              <a:prstGeom prst="rect">
                <a:avLst/>
              </a:prstGeom>
              <a:solidFill>
                <a:srgbClr val="166BF3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81005"/>
                <a:r>
                  <a:rPr lang="en-US" b="1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CLOUD</a:t>
                </a:r>
              </a:p>
              <a:p>
                <a:pPr algn="ctr" defTabSz="381005"/>
                <a:r>
                  <a:rPr 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Shift to AI-ready cloud/</a:t>
                </a:r>
              </a:p>
              <a:p>
                <a:pPr algn="ctr" defTabSz="381005"/>
                <a:r>
                  <a:rPr 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hybrid platforms </a:t>
                </a:r>
              </a:p>
            </p:txBody>
          </p:sp>
          <p:sp>
            <p:nvSpPr>
              <p:cNvPr id="135" name="Rectangle: Rounded Corners 13">
                <a:extLst>
                  <a:ext uri="{FF2B5EF4-FFF2-40B4-BE49-F238E27FC236}">
                    <a16:creationId xmlns:a16="http://schemas.microsoft.com/office/drawing/2014/main" id="{B26AB4ED-3975-FBBC-870F-E3607DC54C38}"/>
                  </a:ext>
                </a:extLst>
              </p:cNvPr>
              <p:cNvSpPr/>
              <p:nvPr/>
            </p:nvSpPr>
            <p:spPr>
              <a:xfrm>
                <a:off x="10827648" y="3986340"/>
                <a:ext cx="5797066" cy="2353330"/>
              </a:xfrm>
              <a:custGeom>
                <a:avLst/>
                <a:gdLst>
                  <a:gd name="connsiteX0" fmla="*/ 0 w 3560934"/>
                  <a:gd name="connsiteY0" fmla="*/ 97659 h 1244067"/>
                  <a:gd name="connsiteX1" fmla="*/ 97659 w 3560934"/>
                  <a:gd name="connsiteY1" fmla="*/ 0 h 1244067"/>
                  <a:gd name="connsiteX2" fmla="*/ 3463275 w 3560934"/>
                  <a:gd name="connsiteY2" fmla="*/ 0 h 1244067"/>
                  <a:gd name="connsiteX3" fmla="*/ 3560934 w 3560934"/>
                  <a:gd name="connsiteY3" fmla="*/ 97659 h 1244067"/>
                  <a:gd name="connsiteX4" fmla="*/ 3560934 w 3560934"/>
                  <a:gd name="connsiteY4" fmla="*/ 1146408 h 1244067"/>
                  <a:gd name="connsiteX5" fmla="*/ 3463275 w 3560934"/>
                  <a:gd name="connsiteY5" fmla="*/ 1244067 h 1244067"/>
                  <a:gd name="connsiteX6" fmla="*/ 97659 w 3560934"/>
                  <a:gd name="connsiteY6" fmla="*/ 1244067 h 1244067"/>
                  <a:gd name="connsiteX7" fmla="*/ 0 w 3560934"/>
                  <a:gd name="connsiteY7" fmla="*/ 1146408 h 1244067"/>
                  <a:gd name="connsiteX8" fmla="*/ 0 w 3560934"/>
                  <a:gd name="connsiteY8" fmla="*/ 97659 h 1244067"/>
                  <a:gd name="connsiteX0" fmla="*/ 3560934 w 3652374"/>
                  <a:gd name="connsiteY0" fmla="*/ 97659 h 1244067"/>
                  <a:gd name="connsiteX1" fmla="*/ 3560934 w 3652374"/>
                  <a:gd name="connsiteY1" fmla="*/ 1146408 h 1244067"/>
                  <a:gd name="connsiteX2" fmla="*/ 3463275 w 3652374"/>
                  <a:gd name="connsiteY2" fmla="*/ 1244067 h 1244067"/>
                  <a:gd name="connsiteX3" fmla="*/ 97659 w 3652374"/>
                  <a:gd name="connsiteY3" fmla="*/ 1244067 h 1244067"/>
                  <a:gd name="connsiteX4" fmla="*/ 0 w 3652374"/>
                  <a:gd name="connsiteY4" fmla="*/ 1146408 h 1244067"/>
                  <a:gd name="connsiteX5" fmla="*/ 0 w 3652374"/>
                  <a:gd name="connsiteY5" fmla="*/ 97659 h 1244067"/>
                  <a:gd name="connsiteX6" fmla="*/ 97659 w 3652374"/>
                  <a:gd name="connsiteY6" fmla="*/ 0 h 1244067"/>
                  <a:gd name="connsiteX7" fmla="*/ 3463275 w 3652374"/>
                  <a:gd name="connsiteY7" fmla="*/ 0 h 1244067"/>
                  <a:gd name="connsiteX8" fmla="*/ 3652374 w 3652374"/>
                  <a:gd name="connsiteY8" fmla="*/ 189099 h 1244067"/>
                  <a:gd name="connsiteX0" fmla="*/ 3560934 w 3560934"/>
                  <a:gd name="connsiteY0" fmla="*/ 97659 h 1244067"/>
                  <a:gd name="connsiteX1" fmla="*/ 3560934 w 3560934"/>
                  <a:gd name="connsiteY1" fmla="*/ 1146408 h 1244067"/>
                  <a:gd name="connsiteX2" fmla="*/ 3463275 w 3560934"/>
                  <a:gd name="connsiteY2" fmla="*/ 1244067 h 1244067"/>
                  <a:gd name="connsiteX3" fmla="*/ 97659 w 3560934"/>
                  <a:gd name="connsiteY3" fmla="*/ 1244067 h 1244067"/>
                  <a:gd name="connsiteX4" fmla="*/ 0 w 3560934"/>
                  <a:gd name="connsiteY4" fmla="*/ 1146408 h 1244067"/>
                  <a:gd name="connsiteX5" fmla="*/ 0 w 3560934"/>
                  <a:gd name="connsiteY5" fmla="*/ 97659 h 1244067"/>
                  <a:gd name="connsiteX6" fmla="*/ 97659 w 3560934"/>
                  <a:gd name="connsiteY6" fmla="*/ 0 h 1244067"/>
                  <a:gd name="connsiteX7" fmla="*/ 3463275 w 3560934"/>
                  <a:gd name="connsiteY7" fmla="*/ 0 h 1244067"/>
                  <a:gd name="connsiteX0" fmla="*/ 3560934 w 3560934"/>
                  <a:gd name="connsiteY0" fmla="*/ 1146408 h 1244067"/>
                  <a:gd name="connsiteX1" fmla="*/ 3463275 w 3560934"/>
                  <a:gd name="connsiteY1" fmla="*/ 1244067 h 1244067"/>
                  <a:gd name="connsiteX2" fmla="*/ 97659 w 3560934"/>
                  <a:gd name="connsiteY2" fmla="*/ 1244067 h 1244067"/>
                  <a:gd name="connsiteX3" fmla="*/ 0 w 3560934"/>
                  <a:gd name="connsiteY3" fmla="*/ 1146408 h 1244067"/>
                  <a:gd name="connsiteX4" fmla="*/ 0 w 3560934"/>
                  <a:gd name="connsiteY4" fmla="*/ 97659 h 1244067"/>
                  <a:gd name="connsiteX5" fmla="*/ 97659 w 3560934"/>
                  <a:gd name="connsiteY5" fmla="*/ 0 h 1244067"/>
                  <a:gd name="connsiteX6" fmla="*/ 3463275 w 3560934"/>
                  <a:gd name="connsiteY6" fmla="*/ 0 h 1244067"/>
                  <a:gd name="connsiteX0" fmla="*/ 3560934 w 3560934"/>
                  <a:gd name="connsiteY0" fmla="*/ 1146408 h 1244067"/>
                  <a:gd name="connsiteX1" fmla="*/ 3463275 w 3560934"/>
                  <a:gd name="connsiteY1" fmla="*/ 1244067 h 1244067"/>
                  <a:gd name="connsiteX2" fmla="*/ 97659 w 3560934"/>
                  <a:gd name="connsiteY2" fmla="*/ 1244067 h 1244067"/>
                  <a:gd name="connsiteX3" fmla="*/ 0 w 3560934"/>
                  <a:gd name="connsiteY3" fmla="*/ 1146408 h 1244067"/>
                  <a:gd name="connsiteX4" fmla="*/ 0 w 3560934"/>
                  <a:gd name="connsiteY4" fmla="*/ 97659 h 1244067"/>
                  <a:gd name="connsiteX5" fmla="*/ 97659 w 3560934"/>
                  <a:gd name="connsiteY5" fmla="*/ 0 h 1244067"/>
                  <a:gd name="connsiteX0" fmla="*/ 3560934 w 3560934"/>
                  <a:gd name="connsiteY0" fmla="*/ 1048749 h 1146408"/>
                  <a:gd name="connsiteX1" fmla="*/ 3463275 w 3560934"/>
                  <a:gd name="connsiteY1" fmla="*/ 1146408 h 1146408"/>
                  <a:gd name="connsiteX2" fmla="*/ 97659 w 3560934"/>
                  <a:gd name="connsiteY2" fmla="*/ 1146408 h 1146408"/>
                  <a:gd name="connsiteX3" fmla="*/ 0 w 3560934"/>
                  <a:gd name="connsiteY3" fmla="*/ 1048749 h 1146408"/>
                  <a:gd name="connsiteX4" fmla="*/ 0 w 3560934"/>
                  <a:gd name="connsiteY4" fmla="*/ 0 h 1146408"/>
                  <a:gd name="connsiteX0" fmla="*/ 3463275 w 3463275"/>
                  <a:gd name="connsiteY0" fmla="*/ 1146408 h 1146408"/>
                  <a:gd name="connsiteX1" fmla="*/ 97659 w 3463275"/>
                  <a:gd name="connsiteY1" fmla="*/ 1146408 h 1146408"/>
                  <a:gd name="connsiteX2" fmla="*/ 0 w 3463275"/>
                  <a:gd name="connsiteY2" fmla="*/ 1048749 h 1146408"/>
                  <a:gd name="connsiteX3" fmla="*/ 0 w 3463275"/>
                  <a:gd name="connsiteY3" fmla="*/ 0 h 1146408"/>
                  <a:gd name="connsiteX0" fmla="*/ 3463275 w 3463275"/>
                  <a:gd name="connsiteY0" fmla="*/ 1280230 h 1280230"/>
                  <a:gd name="connsiteX1" fmla="*/ 97659 w 3463275"/>
                  <a:gd name="connsiteY1" fmla="*/ 1280230 h 1280230"/>
                  <a:gd name="connsiteX2" fmla="*/ 0 w 3463275"/>
                  <a:gd name="connsiteY2" fmla="*/ 1182571 h 1280230"/>
                  <a:gd name="connsiteX3" fmla="*/ 0 w 3463275"/>
                  <a:gd name="connsiteY3" fmla="*/ 0 h 1280230"/>
                  <a:gd name="connsiteX0" fmla="*/ 3368812 w 3368812"/>
                  <a:gd name="connsiteY0" fmla="*/ 1280230 h 1280230"/>
                  <a:gd name="connsiteX1" fmla="*/ 97659 w 3368812"/>
                  <a:gd name="connsiteY1" fmla="*/ 1280230 h 1280230"/>
                  <a:gd name="connsiteX2" fmla="*/ 0 w 3368812"/>
                  <a:gd name="connsiteY2" fmla="*/ 1182571 h 1280230"/>
                  <a:gd name="connsiteX3" fmla="*/ 0 w 3368812"/>
                  <a:gd name="connsiteY3" fmla="*/ 0 h 1280230"/>
                  <a:gd name="connsiteX0" fmla="*/ 3368812 w 3368812"/>
                  <a:gd name="connsiteY0" fmla="*/ 1272358 h 1272358"/>
                  <a:gd name="connsiteX1" fmla="*/ 97659 w 3368812"/>
                  <a:gd name="connsiteY1" fmla="*/ 1272358 h 1272358"/>
                  <a:gd name="connsiteX2" fmla="*/ 0 w 3368812"/>
                  <a:gd name="connsiteY2" fmla="*/ 1174699 h 1272358"/>
                  <a:gd name="connsiteX3" fmla="*/ 0 w 3368812"/>
                  <a:gd name="connsiteY3" fmla="*/ 0 h 1272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68812" h="1272358">
                    <a:moveTo>
                      <a:pt x="3368812" y="1272358"/>
                    </a:moveTo>
                    <a:lnTo>
                      <a:pt x="97659" y="1272358"/>
                    </a:lnTo>
                    <a:cubicBezTo>
                      <a:pt x="43723" y="1272358"/>
                      <a:pt x="0" y="1228635"/>
                      <a:pt x="0" y="1174699"/>
                    </a:cubicBez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bg2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81005">
                  <a:defRPr/>
                </a:pPr>
                <a:endParaRPr lang="en-US" sz="55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29" name="Rectangle: Rounded Corners 13">
                <a:extLst>
                  <a:ext uri="{FF2B5EF4-FFF2-40B4-BE49-F238E27FC236}">
                    <a16:creationId xmlns:a16="http://schemas.microsoft.com/office/drawing/2014/main" id="{EAB9F9C0-4997-007B-1BAA-B9EF262C36FF}"/>
                  </a:ext>
                </a:extLst>
              </p:cNvPr>
              <p:cNvSpPr/>
              <p:nvPr/>
            </p:nvSpPr>
            <p:spPr>
              <a:xfrm flipH="1">
                <a:off x="17349193" y="4103566"/>
                <a:ext cx="6056314" cy="2411170"/>
              </a:xfrm>
              <a:custGeom>
                <a:avLst/>
                <a:gdLst>
                  <a:gd name="connsiteX0" fmla="*/ 0 w 3560934"/>
                  <a:gd name="connsiteY0" fmla="*/ 97659 h 1244067"/>
                  <a:gd name="connsiteX1" fmla="*/ 97659 w 3560934"/>
                  <a:gd name="connsiteY1" fmla="*/ 0 h 1244067"/>
                  <a:gd name="connsiteX2" fmla="*/ 3463275 w 3560934"/>
                  <a:gd name="connsiteY2" fmla="*/ 0 h 1244067"/>
                  <a:gd name="connsiteX3" fmla="*/ 3560934 w 3560934"/>
                  <a:gd name="connsiteY3" fmla="*/ 97659 h 1244067"/>
                  <a:gd name="connsiteX4" fmla="*/ 3560934 w 3560934"/>
                  <a:gd name="connsiteY4" fmla="*/ 1146408 h 1244067"/>
                  <a:gd name="connsiteX5" fmla="*/ 3463275 w 3560934"/>
                  <a:gd name="connsiteY5" fmla="*/ 1244067 h 1244067"/>
                  <a:gd name="connsiteX6" fmla="*/ 97659 w 3560934"/>
                  <a:gd name="connsiteY6" fmla="*/ 1244067 h 1244067"/>
                  <a:gd name="connsiteX7" fmla="*/ 0 w 3560934"/>
                  <a:gd name="connsiteY7" fmla="*/ 1146408 h 1244067"/>
                  <a:gd name="connsiteX8" fmla="*/ 0 w 3560934"/>
                  <a:gd name="connsiteY8" fmla="*/ 97659 h 1244067"/>
                  <a:gd name="connsiteX0" fmla="*/ 3560934 w 3652374"/>
                  <a:gd name="connsiteY0" fmla="*/ 97659 h 1244067"/>
                  <a:gd name="connsiteX1" fmla="*/ 3560934 w 3652374"/>
                  <a:gd name="connsiteY1" fmla="*/ 1146408 h 1244067"/>
                  <a:gd name="connsiteX2" fmla="*/ 3463275 w 3652374"/>
                  <a:gd name="connsiteY2" fmla="*/ 1244067 h 1244067"/>
                  <a:gd name="connsiteX3" fmla="*/ 97659 w 3652374"/>
                  <a:gd name="connsiteY3" fmla="*/ 1244067 h 1244067"/>
                  <a:gd name="connsiteX4" fmla="*/ 0 w 3652374"/>
                  <a:gd name="connsiteY4" fmla="*/ 1146408 h 1244067"/>
                  <a:gd name="connsiteX5" fmla="*/ 0 w 3652374"/>
                  <a:gd name="connsiteY5" fmla="*/ 97659 h 1244067"/>
                  <a:gd name="connsiteX6" fmla="*/ 97659 w 3652374"/>
                  <a:gd name="connsiteY6" fmla="*/ 0 h 1244067"/>
                  <a:gd name="connsiteX7" fmla="*/ 3463275 w 3652374"/>
                  <a:gd name="connsiteY7" fmla="*/ 0 h 1244067"/>
                  <a:gd name="connsiteX8" fmla="*/ 3652374 w 3652374"/>
                  <a:gd name="connsiteY8" fmla="*/ 189099 h 1244067"/>
                  <a:gd name="connsiteX0" fmla="*/ 3560934 w 3560934"/>
                  <a:gd name="connsiteY0" fmla="*/ 97659 h 1244067"/>
                  <a:gd name="connsiteX1" fmla="*/ 3560934 w 3560934"/>
                  <a:gd name="connsiteY1" fmla="*/ 1146408 h 1244067"/>
                  <a:gd name="connsiteX2" fmla="*/ 3463275 w 3560934"/>
                  <a:gd name="connsiteY2" fmla="*/ 1244067 h 1244067"/>
                  <a:gd name="connsiteX3" fmla="*/ 97659 w 3560934"/>
                  <a:gd name="connsiteY3" fmla="*/ 1244067 h 1244067"/>
                  <a:gd name="connsiteX4" fmla="*/ 0 w 3560934"/>
                  <a:gd name="connsiteY4" fmla="*/ 1146408 h 1244067"/>
                  <a:gd name="connsiteX5" fmla="*/ 0 w 3560934"/>
                  <a:gd name="connsiteY5" fmla="*/ 97659 h 1244067"/>
                  <a:gd name="connsiteX6" fmla="*/ 97659 w 3560934"/>
                  <a:gd name="connsiteY6" fmla="*/ 0 h 1244067"/>
                  <a:gd name="connsiteX7" fmla="*/ 3463275 w 3560934"/>
                  <a:gd name="connsiteY7" fmla="*/ 0 h 1244067"/>
                  <a:gd name="connsiteX0" fmla="*/ 3560934 w 3560934"/>
                  <a:gd name="connsiteY0" fmla="*/ 1146408 h 1244067"/>
                  <a:gd name="connsiteX1" fmla="*/ 3463275 w 3560934"/>
                  <a:gd name="connsiteY1" fmla="*/ 1244067 h 1244067"/>
                  <a:gd name="connsiteX2" fmla="*/ 97659 w 3560934"/>
                  <a:gd name="connsiteY2" fmla="*/ 1244067 h 1244067"/>
                  <a:gd name="connsiteX3" fmla="*/ 0 w 3560934"/>
                  <a:gd name="connsiteY3" fmla="*/ 1146408 h 1244067"/>
                  <a:gd name="connsiteX4" fmla="*/ 0 w 3560934"/>
                  <a:gd name="connsiteY4" fmla="*/ 97659 h 1244067"/>
                  <a:gd name="connsiteX5" fmla="*/ 97659 w 3560934"/>
                  <a:gd name="connsiteY5" fmla="*/ 0 h 1244067"/>
                  <a:gd name="connsiteX6" fmla="*/ 3463275 w 3560934"/>
                  <a:gd name="connsiteY6" fmla="*/ 0 h 1244067"/>
                  <a:gd name="connsiteX0" fmla="*/ 3560934 w 3560934"/>
                  <a:gd name="connsiteY0" fmla="*/ 1146408 h 1244067"/>
                  <a:gd name="connsiteX1" fmla="*/ 3463275 w 3560934"/>
                  <a:gd name="connsiteY1" fmla="*/ 1244067 h 1244067"/>
                  <a:gd name="connsiteX2" fmla="*/ 97659 w 3560934"/>
                  <a:gd name="connsiteY2" fmla="*/ 1244067 h 1244067"/>
                  <a:gd name="connsiteX3" fmla="*/ 0 w 3560934"/>
                  <a:gd name="connsiteY3" fmla="*/ 1146408 h 1244067"/>
                  <a:gd name="connsiteX4" fmla="*/ 0 w 3560934"/>
                  <a:gd name="connsiteY4" fmla="*/ 97659 h 1244067"/>
                  <a:gd name="connsiteX5" fmla="*/ 97659 w 3560934"/>
                  <a:gd name="connsiteY5" fmla="*/ 0 h 1244067"/>
                  <a:gd name="connsiteX0" fmla="*/ 3560934 w 3560934"/>
                  <a:gd name="connsiteY0" fmla="*/ 1048749 h 1146408"/>
                  <a:gd name="connsiteX1" fmla="*/ 3463275 w 3560934"/>
                  <a:gd name="connsiteY1" fmla="*/ 1146408 h 1146408"/>
                  <a:gd name="connsiteX2" fmla="*/ 97659 w 3560934"/>
                  <a:gd name="connsiteY2" fmla="*/ 1146408 h 1146408"/>
                  <a:gd name="connsiteX3" fmla="*/ 0 w 3560934"/>
                  <a:gd name="connsiteY3" fmla="*/ 1048749 h 1146408"/>
                  <a:gd name="connsiteX4" fmla="*/ 0 w 3560934"/>
                  <a:gd name="connsiteY4" fmla="*/ 0 h 1146408"/>
                  <a:gd name="connsiteX0" fmla="*/ 3463275 w 3463275"/>
                  <a:gd name="connsiteY0" fmla="*/ 1146408 h 1146408"/>
                  <a:gd name="connsiteX1" fmla="*/ 97659 w 3463275"/>
                  <a:gd name="connsiteY1" fmla="*/ 1146408 h 1146408"/>
                  <a:gd name="connsiteX2" fmla="*/ 0 w 3463275"/>
                  <a:gd name="connsiteY2" fmla="*/ 1048749 h 1146408"/>
                  <a:gd name="connsiteX3" fmla="*/ 0 w 3463275"/>
                  <a:gd name="connsiteY3" fmla="*/ 0 h 1146408"/>
                  <a:gd name="connsiteX0" fmla="*/ 3463275 w 3463275"/>
                  <a:gd name="connsiteY0" fmla="*/ 1280230 h 1280230"/>
                  <a:gd name="connsiteX1" fmla="*/ 97659 w 3463275"/>
                  <a:gd name="connsiteY1" fmla="*/ 1280230 h 1280230"/>
                  <a:gd name="connsiteX2" fmla="*/ 0 w 3463275"/>
                  <a:gd name="connsiteY2" fmla="*/ 1182571 h 1280230"/>
                  <a:gd name="connsiteX3" fmla="*/ 0 w 3463275"/>
                  <a:gd name="connsiteY3" fmla="*/ 0 h 1280230"/>
                  <a:gd name="connsiteX0" fmla="*/ 3368812 w 3368812"/>
                  <a:gd name="connsiteY0" fmla="*/ 1280230 h 1280230"/>
                  <a:gd name="connsiteX1" fmla="*/ 97659 w 3368812"/>
                  <a:gd name="connsiteY1" fmla="*/ 1280230 h 1280230"/>
                  <a:gd name="connsiteX2" fmla="*/ 0 w 3368812"/>
                  <a:gd name="connsiteY2" fmla="*/ 1182571 h 1280230"/>
                  <a:gd name="connsiteX3" fmla="*/ 0 w 3368812"/>
                  <a:gd name="connsiteY3" fmla="*/ 0 h 1280230"/>
                  <a:gd name="connsiteX0" fmla="*/ 3368812 w 3368812"/>
                  <a:gd name="connsiteY0" fmla="*/ 1274326 h 1274326"/>
                  <a:gd name="connsiteX1" fmla="*/ 97659 w 3368812"/>
                  <a:gd name="connsiteY1" fmla="*/ 1274326 h 1274326"/>
                  <a:gd name="connsiteX2" fmla="*/ 0 w 3368812"/>
                  <a:gd name="connsiteY2" fmla="*/ 1176667 h 1274326"/>
                  <a:gd name="connsiteX3" fmla="*/ 0 w 3368812"/>
                  <a:gd name="connsiteY3" fmla="*/ 0 h 1274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68812" h="1274326">
                    <a:moveTo>
                      <a:pt x="3368812" y="1274326"/>
                    </a:moveTo>
                    <a:lnTo>
                      <a:pt x="97659" y="1274326"/>
                    </a:lnTo>
                    <a:cubicBezTo>
                      <a:pt x="43723" y="1274326"/>
                      <a:pt x="0" y="1230603"/>
                      <a:pt x="0" y="1176667"/>
                    </a:cubicBez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bg2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81005">
                  <a:defRPr/>
                </a:pPr>
                <a:endParaRPr lang="en-US" sz="55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32B1378F-E00F-7FAA-EC41-3476599A1EDC}"/>
                  </a:ext>
                </a:extLst>
              </p:cNvPr>
              <p:cNvSpPr/>
              <p:nvPr/>
            </p:nvSpPr>
            <p:spPr>
              <a:xfrm flipH="1">
                <a:off x="17198497" y="3678253"/>
                <a:ext cx="6139296" cy="2759652"/>
              </a:xfrm>
              <a:prstGeom prst="rect">
                <a:avLst/>
              </a:prstGeom>
              <a:solidFill>
                <a:srgbClr val="1C1D84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81005">
                  <a:defRPr/>
                </a:pPr>
                <a:r>
                  <a:rPr lang="en-US" b="1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IT OPS</a:t>
                </a:r>
              </a:p>
              <a:p>
                <a:pPr algn="ctr" defTabSz="381005">
                  <a:defRPr/>
                </a:pPr>
                <a:r>
                  <a:rPr 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U</a:t>
                </a:r>
                <a:r>
                  <a:rPr lang="en-US" dirty="0" err="1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nified</a:t>
                </a:r>
                <a:r>
                  <a:rPr 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 control planes </a:t>
                </a:r>
                <a:br>
                  <a:rPr 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</a:br>
                <a:r>
                  <a:rPr 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to define policy once, </a:t>
                </a:r>
                <a:br>
                  <a:rPr 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</a:br>
                <a:r>
                  <a:rPr 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automate across clouds,</a:t>
                </a: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3128A5FC-AD8B-16F8-F7A8-08FA54B7916F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0320105" y="3561693"/>
                <a:ext cx="1045406" cy="1045395"/>
                <a:chOff x="23462525" y="2652026"/>
                <a:chExt cx="2046822" cy="2046800"/>
              </a:xfrm>
            </p:grpSpPr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43F0D67E-8417-3EA5-1A8F-FC5FCADAAB5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3462525" y="2652026"/>
                  <a:ext cx="2046822" cy="2046800"/>
                </a:xfrm>
                <a:prstGeom prst="ellipse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214313"/>
                  <a:endParaRPr lang="en-US" sz="55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51" name="Group 50">
                  <a:extLst>
                    <a:ext uri="{FF2B5EF4-FFF2-40B4-BE49-F238E27FC236}">
                      <a16:creationId xmlns:a16="http://schemas.microsoft.com/office/drawing/2014/main" id="{F6B10A2B-6A29-CEC4-489A-F677B9CC588A}"/>
                    </a:ext>
                  </a:extLst>
                </p:cNvPr>
                <p:cNvGrpSpPr/>
                <p:nvPr/>
              </p:nvGrpSpPr>
              <p:grpSpPr>
                <a:xfrm>
                  <a:off x="23746631" y="2945788"/>
                  <a:ext cx="1478610" cy="1459276"/>
                  <a:chOff x="29152566" y="-4044904"/>
                  <a:chExt cx="952454" cy="940000"/>
                </a:xfrm>
                <a:solidFill>
                  <a:schemeClr val="bg1"/>
                </a:solidFill>
              </p:grpSpPr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D6B16E0F-3E39-33FF-AFE5-655CFBD34DA8}"/>
                      </a:ext>
                    </a:extLst>
                  </p:cNvPr>
                  <p:cNvSpPr/>
                  <p:nvPr/>
                </p:nvSpPr>
                <p:spPr>
                  <a:xfrm>
                    <a:off x="29152566" y="-3585246"/>
                    <a:ext cx="952454" cy="480342"/>
                  </a:xfrm>
                  <a:custGeom>
                    <a:avLst/>
                    <a:gdLst>
                      <a:gd name="csX0" fmla="*/ 924483 w 952454"/>
                      <a:gd name="csY0" fmla="*/ 14027 h 480342"/>
                      <a:gd name="csX1" fmla="*/ 924483 w 952454"/>
                      <a:gd name="csY1" fmla="*/ 51457 h 480342"/>
                      <a:gd name="csX2" fmla="*/ 846050 w 952454"/>
                      <a:gd name="csY2" fmla="*/ 65559 h 480342"/>
                      <a:gd name="csX3" fmla="*/ 834702 w 952454"/>
                      <a:gd name="csY3" fmla="*/ 76944 h 480342"/>
                      <a:gd name="csX4" fmla="*/ 803299 w 952454"/>
                      <a:gd name="csY4" fmla="*/ 173908 h 480342"/>
                      <a:gd name="csX5" fmla="*/ 801848 w 952454"/>
                      <a:gd name="csY5" fmla="*/ 180085 h 480342"/>
                      <a:gd name="csX6" fmla="*/ 805718 w 952454"/>
                      <a:gd name="csY6" fmla="*/ 189721 h 480342"/>
                      <a:gd name="csX7" fmla="*/ 858960 w 952454"/>
                      <a:gd name="csY7" fmla="*/ 245829 h 480342"/>
                      <a:gd name="csX8" fmla="*/ 814796 w 952454"/>
                      <a:gd name="csY8" fmla="*/ 306328 h 480342"/>
                      <a:gd name="csX9" fmla="*/ 744996 w 952454"/>
                      <a:gd name="csY9" fmla="*/ 273028 h 480342"/>
                      <a:gd name="csX10" fmla="*/ 729220 w 952454"/>
                      <a:gd name="csY10" fmla="*/ 275595 h 480342"/>
                      <a:gd name="csX11" fmla="*/ 646807 w 952454"/>
                      <a:gd name="csY11" fmla="*/ 335573 h 480342"/>
                      <a:gd name="csX12" fmla="*/ 639366 w 952454"/>
                      <a:gd name="csY12" fmla="*/ 347963 h 480342"/>
                      <a:gd name="csX13" fmla="*/ 639477 w 952454"/>
                      <a:gd name="csY13" fmla="*/ 349786 h 480342"/>
                      <a:gd name="csX14" fmla="*/ 649598 w 952454"/>
                      <a:gd name="csY14" fmla="*/ 426619 h 480342"/>
                      <a:gd name="csX15" fmla="*/ 578570 w 952454"/>
                      <a:gd name="csY15" fmla="*/ 449910 h 480342"/>
                      <a:gd name="csX16" fmla="*/ 541438 w 952454"/>
                      <a:gd name="csY16" fmla="*/ 381561 h 480342"/>
                      <a:gd name="csX17" fmla="*/ 527187 w 952454"/>
                      <a:gd name="csY17" fmla="*/ 374380 h 480342"/>
                      <a:gd name="csX18" fmla="*/ 476250 w 952454"/>
                      <a:gd name="csY18" fmla="*/ 377989 h 480342"/>
                      <a:gd name="csX19" fmla="*/ 425276 w 952454"/>
                      <a:gd name="csY19" fmla="*/ 374380 h 480342"/>
                      <a:gd name="csX20" fmla="*/ 411026 w 952454"/>
                      <a:gd name="csY20" fmla="*/ 381561 h 480342"/>
                      <a:gd name="csX21" fmla="*/ 373894 w 952454"/>
                      <a:gd name="csY21" fmla="*/ 449910 h 480342"/>
                      <a:gd name="csX22" fmla="*/ 302829 w 952454"/>
                      <a:gd name="csY22" fmla="*/ 426619 h 480342"/>
                      <a:gd name="csX23" fmla="*/ 312949 w 952454"/>
                      <a:gd name="csY23" fmla="*/ 349786 h 480342"/>
                      <a:gd name="csX24" fmla="*/ 313061 w 952454"/>
                      <a:gd name="csY24" fmla="*/ 347963 h 480342"/>
                      <a:gd name="csX25" fmla="*/ 305619 w 952454"/>
                      <a:gd name="csY25" fmla="*/ 335573 h 480342"/>
                      <a:gd name="csX26" fmla="*/ 223243 w 952454"/>
                      <a:gd name="csY26" fmla="*/ 275595 h 480342"/>
                      <a:gd name="csX27" fmla="*/ 207468 w 952454"/>
                      <a:gd name="csY27" fmla="*/ 273028 h 480342"/>
                      <a:gd name="csX28" fmla="*/ 137668 w 952454"/>
                      <a:gd name="csY28" fmla="*/ 306328 h 480342"/>
                      <a:gd name="csX29" fmla="*/ 93503 w 952454"/>
                      <a:gd name="csY29" fmla="*/ 245829 h 480342"/>
                      <a:gd name="csX30" fmla="*/ 146746 w 952454"/>
                      <a:gd name="csY30" fmla="*/ 189721 h 480342"/>
                      <a:gd name="csX31" fmla="*/ 150578 w 952454"/>
                      <a:gd name="csY31" fmla="*/ 180085 h 480342"/>
                      <a:gd name="csX32" fmla="*/ 149164 w 952454"/>
                      <a:gd name="csY32" fmla="*/ 173908 h 480342"/>
                      <a:gd name="csX33" fmla="*/ 117761 w 952454"/>
                      <a:gd name="csY33" fmla="*/ 76982 h 480342"/>
                      <a:gd name="csX34" fmla="*/ 106450 w 952454"/>
                      <a:gd name="csY34" fmla="*/ 65597 h 480342"/>
                      <a:gd name="csX35" fmla="*/ 28018 w 952454"/>
                      <a:gd name="csY35" fmla="*/ 51495 h 480342"/>
                      <a:gd name="csX36" fmla="*/ 28018 w 952454"/>
                      <a:gd name="csY36" fmla="*/ 14065 h 480342"/>
                      <a:gd name="csX37" fmla="*/ 14027 w 952454"/>
                      <a:gd name="csY37" fmla="*/ 37 h 480342"/>
                      <a:gd name="csX38" fmla="*/ 0 w 952454"/>
                      <a:gd name="csY38" fmla="*/ 14027 h 480342"/>
                      <a:gd name="csX39" fmla="*/ 0 w 952454"/>
                      <a:gd name="csY39" fmla="*/ 63178 h 480342"/>
                      <a:gd name="csX40" fmla="*/ 11534 w 952454"/>
                      <a:gd name="csY40" fmla="*/ 76982 h 480342"/>
                      <a:gd name="csX41" fmla="*/ 92608 w 952454"/>
                      <a:gd name="csY41" fmla="*/ 91567 h 480342"/>
                      <a:gd name="csX42" fmla="*/ 120252 w 952454"/>
                      <a:gd name="csY42" fmla="*/ 176956 h 480342"/>
                      <a:gd name="csX43" fmla="*/ 65595 w 952454"/>
                      <a:gd name="csY43" fmla="*/ 234553 h 480342"/>
                      <a:gd name="csX44" fmla="*/ 61763 w 952454"/>
                      <a:gd name="csY44" fmla="*/ 244190 h 480342"/>
                      <a:gd name="csX45" fmla="*/ 63623 w 952454"/>
                      <a:gd name="csY45" fmla="*/ 251185 h 480342"/>
                      <a:gd name="csX46" fmla="*/ 123414 w 952454"/>
                      <a:gd name="csY46" fmla="*/ 333115 h 480342"/>
                      <a:gd name="csX47" fmla="*/ 139823 w 952454"/>
                      <a:gd name="csY47" fmla="*/ 336352 h 480342"/>
                      <a:gd name="csX48" fmla="*/ 211446 w 952454"/>
                      <a:gd name="csY48" fmla="*/ 302196 h 480342"/>
                      <a:gd name="csX49" fmla="*/ 284000 w 952454"/>
                      <a:gd name="csY49" fmla="*/ 355030 h 480342"/>
                      <a:gd name="csX50" fmla="*/ 273620 w 952454"/>
                      <a:gd name="csY50" fmla="*/ 433872 h 480342"/>
                      <a:gd name="csX51" fmla="*/ 273508 w 952454"/>
                      <a:gd name="csY51" fmla="*/ 435695 h 480342"/>
                      <a:gd name="csX52" fmla="*/ 281768 w 952454"/>
                      <a:gd name="csY52" fmla="*/ 448494 h 480342"/>
                      <a:gd name="csX53" fmla="*/ 378056 w 952454"/>
                      <a:gd name="csY53" fmla="*/ 480046 h 480342"/>
                      <a:gd name="csX54" fmla="*/ 393237 w 952454"/>
                      <a:gd name="csY54" fmla="*/ 473014 h 480342"/>
                      <a:gd name="csX55" fmla="*/ 431337 w 952454"/>
                      <a:gd name="csY55" fmla="*/ 402878 h 480342"/>
                      <a:gd name="csX56" fmla="*/ 476209 w 952454"/>
                      <a:gd name="csY56" fmla="*/ 406078 h 480342"/>
                      <a:gd name="csX57" fmla="*/ 521080 w 952454"/>
                      <a:gd name="csY57" fmla="*/ 402878 h 480342"/>
                      <a:gd name="csX58" fmla="*/ 559180 w 952454"/>
                      <a:gd name="csY58" fmla="*/ 473014 h 480342"/>
                      <a:gd name="csX59" fmla="*/ 574361 w 952454"/>
                      <a:gd name="csY59" fmla="*/ 480046 h 480342"/>
                      <a:gd name="csX60" fmla="*/ 670649 w 952454"/>
                      <a:gd name="csY60" fmla="*/ 448494 h 480342"/>
                      <a:gd name="csX61" fmla="*/ 678946 w 952454"/>
                      <a:gd name="csY61" fmla="*/ 435695 h 480342"/>
                      <a:gd name="csX62" fmla="*/ 678834 w 952454"/>
                      <a:gd name="csY62" fmla="*/ 433872 h 480342"/>
                      <a:gd name="csX63" fmla="*/ 668454 w 952454"/>
                      <a:gd name="csY63" fmla="*/ 355030 h 480342"/>
                      <a:gd name="csX64" fmla="*/ 741045 w 952454"/>
                      <a:gd name="csY64" fmla="*/ 302196 h 480342"/>
                      <a:gd name="csX65" fmla="*/ 812668 w 952454"/>
                      <a:gd name="csY65" fmla="*/ 336352 h 480342"/>
                      <a:gd name="csX66" fmla="*/ 829077 w 952454"/>
                      <a:gd name="csY66" fmla="*/ 333115 h 480342"/>
                      <a:gd name="csX67" fmla="*/ 888868 w 952454"/>
                      <a:gd name="csY67" fmla="*/ 251185 h 480342"/>
                      <a:gd name="csX68" fmla="*/ 890729 w 952454"/>
                      <a:gd name="csY68" fmla="*/ 244190 h 480342"/>
                      <a:gd name="csX69" fmla="*/ 886859 w 952454"/>
                      <a:gd name="csY69" fmla="*/ 234553 h 480342"/>
                      <a:gd name="csX70" fmla="*/ 832202 w 952454"/>
                      <a:gd name="csY70" fmla="*/ 176956 h 480342"/>
                      <a:gd name="csX71" fmla="*/ 859883 w 952454"/>
                      <a:gd name="csY71" fmla="*/ 91567 h 480342"/>
                      <a:gd name="csX72" fmla="*/ 940920 w 952454"/>
                      <a:gd name="csY72" fmla="*/ 76982 h 480342"/>
                      <a:gd name="csX73" fmla="*/ 952454 w 952454"/>
                      <a:gd name="csY73" fmla="*/ 63178 h 480342"/>
                      <a:gd name="csX74" fmla="*/ 952454 w 952454"/>
                      <a:gd name="csY74" fmla="*/ 14027 h 480342"/>
                      <a:gd name="csX75" fmla="*/ 938427 w 952454"/>
                      <a:gd name="csY75" fmla="*/ 0 h 480342"/>
                      <a:gd name="csX76" fmla="*/ 924474 w 952454"/>
                      <a:gd name="csY76" fmla="*/ 14027 h 480342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  <a:cxn ang="0">
                        <a:pos x="csX42" y="csY42"/>
                      </a:cxn>
                      <a:cxn ang="0">
                        <a:pos x="csX43" y="csY43"/>
                      </a:cxn>
                      <a:cxn ang="0">
                        <a:pos x="csX44" y="csY44"/>
                      </a:cxn>
                      <a:cxn ang="0">
                        <a:pos x="csX45" y="csY45"/>
                      </a:cxn>
                      <a:cxn ang="0">
                        <a:pos x="csX46" y="csY46"/>
                      </a:cxn>
                      <a:cxn ang="0">
                        <a:pos x="csX47" y="csY47"/>
                      </a:cxn>
                      <a:cxn ang="0">
                        <a:pos x="csX48" y="csY48"/>
                      </a:cxn>
                      <a:cxn ang="0">
                        <a:pos x="csX49" y="csY49"/>
                      </a:cxn>
                      <a:cxn ang="0">
                        <a:pos x="csX50" y="csY50"/>
                      </a:cxn>
                      <a:cxn ang="0">
                        <a:pos x="csX51" y="csY51"/>
                      </a:cxn>
                      <a:cxn ang="0">
                        <a:pos x="csX52" y="csY52"/>
                      </a:cxn>
                      <a:cxn ang="0">
                        <a:pos x="csX53" y="csY53"/>
                      </a:cxn>
                      <a:cxn ang="0">
                        <a:pos x="csX54" y="csY54"/>
                      </a:cxn>
                      <a:cxn ang="0">
                        <a:pos x="csX55" y="csY55"/>
                      </a:cxn>
                      <a:cxn ang="0">
                        <a:pos x="csX56" y="csY56"/>
                      </a:cxn>
                      <a:cxn ang="0">
                        <a:pos x="csX57" y="csY57"/>
                      </a:cxn>
                      <a:cxn ang="0">
                        <a:pos x="csX58" y="csY58"/>
                      </a:cxn>
                      <a:cxn ang="0">
                        <a:pos x="csX59" y="csY59"/>
                      </a:cxn>
                      <a:cxn ang="0">
                        <a:pos x="csX60" y="csY60"/>
                      </a:cxn>
                      <a:cxn ang="0">
                        <a:pos x="csX61" y="csY61"/>
                      </a:cxn>
                      <a:cxn ang="0">
                        <a:pos x="csX62" y="csY62"/>
                      </a:cxn>
                      <a:cxn ang="0">
                        <a:pos x="csX63" y="csY63"/>
                      </a:cxn>
                      <a:cxn ang="0">
                        <a:pos x="csX64" y="csY64"/>
                      </a:cxn>
                      <a:cxn ang="0">
                        <a:pos x="csX65" y="csY65"/>
                      </a:cxn>
                      <a:cxn ang="0">
                        <a:pos x="csX66" y="csY66"/>
                      </a:cxn>
                      <a:cxn ang="0">
                        <a:pos x="csX67" y="csY67"/>
                      </a:cxn>
                      <a:cxn ang="0">
                        <a:pos x="csX68" y="csY68"/>
                      </a:cxn>
                      <a:cxn ang="0">
                        <a:pos x="csX69" y="csY69"/>
                      </a:cxn>
                      <a:cxn ang="0">
                        <a:pos x="csX70" y="csY70"/>
                      </a:cxn>
                      <a:cxn ang="0">
                        <a:pos x="csX71" y="csY71"/>
                      </a:cxn>
                      <a:cxn ang="0">
                        <a:pos x="csX72" y="csY72"/>
                      </a:cxn>
                      <a:cxn ang="0">
                        <a:pos x="csX73" y="csY73"/>
                      </a:cxn>
                      <a:cxn ang="0">
                        <a:pos x="csX74" y="csY74"/>
                      </a:cxn>
                      <a:cxn ang="0">
                        <a:pos x="csX75" y="csY75"/>
                      </a:cxn>
                      <a:cxn ang="0">
                        <a:pos x="csX76" y="csY76"/>
                      </a:cxn>
                    </a:cxnLst>
                    <a:rect l="l" t="t" r="r" b="b"/>
                    <a:pathLst>
                      <a:path w="952454" h="480342">
                        <a:moveTo>
                          <a:pt x="924483" y="14027"/>
                        </a:moveTo>
                        <a:lnTo>
                          <a:pt x="924483" y="51457"/>
                        </a:lnTo>
                        <a:cubicBezTo>
                          <a:pt x="906959" y="54582"/>
                          <a:pt x="846050" y="65559"/>
                          <a:pt x="846050" y="65559"/>
                        </a:cubicBezTo>
                        <a:cubicBezTo>
                          <a:pt x="840246" y="66601"/>
                          <a:pt x="835707" y="71140"/>
                          <a:pt x="834702" y="76944"/>
                        </a:cubicBezTo>
                        <a:cubicBezTo>
                          <a:pt x="828823" y="110765"/>
                          <a:pt x="818219" y="143396"/>
                          <a:pt x="803299" y="173908"/>
                        </a:cubicBezTo>
                        <a:cubicBezTo>
                          <a:pt x="802332" y="175880"/>
                          <a:pt x="801848" y="177964"/>
                          <a:pt x="801848" y="180085"/>
                        </a:cubicBezTo>
                        <a:cubicBezTo>
                          <a:pt x="801848" y="183582"/>
                          <a:pt x="803187" y="187080"/>
                          <a:pt x="805718" y="189721"/>
                        </a:cubicBezTo>
                        <a:cubicBezTo>
                          <a:pt x="805718" y="189721"/>
                          <a:pt x="847352" y="233552"/>
                          <a:pt x="858960" y="245829"/>
                        </a:cubicBezTo>
                        <a:cubicBezTo>
                          <a:pt x="846086" y="267000"/>
                          <a:pt x="831316" y="287241"/>
                          <a:pt x="814796" y="306328"/>
                        </a:cubicBezTo>
                        <a:cubicBezTo>
                          <a:pt x="799578" y="299073"/>
                          <a:pt x="744996" y="273028"/>
                          <a:pt x="744996" y="273028"/>
                        </a:cubicBezTo>
                        <a:cubicBezTo>
                          <a:pt x="739712" y="270498"/>
                          <a:pt x="733425" y="271540"/>
                          <a:pt x="729220" y="275595"/>
                        </a:cubicBezTo>
                        <a:cubicBezTo>
                          <a:pt x="704590" y="299408"/>
                          <a:pt x="676870" y="319611"/>
                          <a:pt x="646807" y="335573"/>
                        </a:cubicBezTo>
                        <a:cubicBezTo>
                          <a:pt x="642193" y="338029"/>
                          <a:pt x="639366" y="342829"/>
                          <a:pt x="639366" y="347963"/>
                        </a:cubicBezTo>
                        <a:cubicBezTo>
                          <a:pt x="639366" y="348559"/>
                          <a:pt x="639403" y="349191"/>
                          <a:pt x="639477" y="349786"/>
                        </a:cubicBezTo>
                        <a:cubicBezTo>
                          <a:pt x="639477" y="349786"/>
                          <a:pt x="647402" y="409913"/>
                          <a:pt x="649598" y="426619"/>
                        </a:cubicBezTo>
                        <a:cubicBezTo>
                          <a:pt x="626082" y="436553"/>
                          <a:pt x="602308" y="444330"/>
                          <a:pt x="578570" y="449910"/>
                        </a:cubicBezTo>
                        <a:cubicBezTo>
                          <a:pt x="570496" y="435028"/>
                          <a:pt x="541438" y="381561"/>
                          <a:pt x="541438" y="381561"/>
                        </a:cubicBezTo>
                        <a:cubicBezTo>
                          <a:pt x="538647" y="376426"/>
                          <a:pt x="532954" y="373561"/>
                          <a:pt x="527187" y="374380"/>
                        </a:cubicBezTo>
                        <a:cubicBezTo>
                          <a:pt x="510109" y="376798"/>
                          <a:pt x="492956" y="377989"/>
                          <a:pt x="476250" y="377989"/>
                        </a:cubicBezTo>
                        <a:cubicBezTo>
                          <a:pt x="459507" y="377989"/>
                          <a:pt x="442392" y="376761"/>
                          <a:pt x="425276" y="374380"/>
                        </a:cubicBezTo>
                        <a:cubicBezTo>
                          <a:pt x="419509" y="373561"/>
                          <a:pt x="413817" y="376426"/>
                          <a:pt x="411026" y="381561"/>
                        </a:cubicBezTo>
                        <a:cubicBezTo>
                          <a:pt x="411026" y="381561"/>
                          <a:pt x="381967" y="435065"/>
                          <a:pt x="373894" y="449910"/>
                        </a:cubicBezTo>
                        <a:cubicBezTo>
                          <a:pt x="350118" y="444329"/>
                          <a:pt x="326343" y="436516"/>
                          <a:pt x="302829" y="426619"/>
                        </a:cubicBezTo>
                        <a:cubicBezTo>
                          <a:pt x="305024" y="409913"/>
                          <a:pt x="312949" y="349786"/>
                          <a:pt x="312949" y="349786"/>
                        </a:cubicBezTo>
                        <a:cubicBezTo>
                          <a:pt x="313023" y="349154"/>
                          <a:pt x="313061" y="348559"/>
                          <a:pt x="313061" y="347963"/>
                        </a:cubicBezTo>
                        <a:cubicBezTo>
                          <a:pt x="313061" y="342829"/>
                          <a:pt x="310233" y="338029"/>
                          <a:pt x="305619" y="335573"/>
                        </a:cubicBezTo>
                        <a:cubicBezTo>
                          <a:pt x="275556" y="319574"/>
                          <a:pt x="247837" y="299408"/>
                          <a:pt x="223243" y="275595"/>
                        </a:cubicBezTo>
                        <a:cubicBezTo>
                          <a:pt x="219039" y="271540"/>
                          <a:pt x="212750" y="270498"/>
                          <a:pt x="207468" y="273028"/>
                        </a:cubicBezTo>
                        <a:cubicBezTo>
                          <a:pt x="207468" y="273028"/>
                          <a:pt x="152885" y="299036"/>
                          <a:pt x="137668" y="306328"/>
                        </a:cubicBezTo>
                        <a:cubicBezTo>
                          <a:pt x="121148" y="287204"/>
                          <a:pt x="106339" y="266963"/>
                          <a:pt x="93503" y="245829"/>
                        </a:cubicBezTo>
                        <a:cubicBezTo>
                          <a:pt x="105149" y="233551"/>
                          <a:pt x="146746" y="189721"/>
                          <a:pt x="146746" y="189721"/>
                        </a:cubicBezTo>
                        <a:cubicBezTo>
                          <a:pt x="149276" y="187080"/>
                          <a:pt x="150578" y="183582"/>
                          <a:pt x="150578" y="180085"/>
                        </a:cubicBezTo>
                        <a:cubicBezTo>
                          <a:pt x="150578" y="178001"/>
                          <a:pt x="150095" y="175880"/>
                          <a:pt x="149164" y="173908"/>
                        </a:cubicBezTo>
                        <a:cubicBezTo>
                          <a:pt x="134207" y="143325"/>
                          <a:pt x="123640" y="110694"/>
                          <a:pt x="117761" y="76982"/>
                        </a:cubicBezTo>
                        <a:cubicBezTo>
                          <a:pt x="116757" y="71178"/>
                          <a:pt x="112218" y="66639"/>
                          <a:pt x="106450" y="65597"/>
                        </a:cubicBezTo>
                        <a:cubicBezTo>
                          <a:pt x="106450" y="65597"/>
                          <a:pt x="45543" y="54658"/>
                          <a:pt x="28018" y="51495"/>
                        </a:cubicBezTo>
                        <a:lnTo>
                          <a:pt x="28018" y="14065"/>
                        </a:lnTo>
                        <a:cubicBezTo>
                          <a:pt x="28018" y="6288"/>
                          <a:pt x="21767" y="37"/>
                          <a:pt x="14027" y="37"/>
                        </a:cubicBezTo>
                        <a:cubicBezTo>
                          <a:pt x="6288" y="37"/>
                          <a:pt x="0" y="6288"/>
                          <a:pt x="0" y="14027"/>
                        </a:cubicBezTo>
                        <a:lnTo>
                          <a:pt x="0" y="63178"/>
                        </a:lnTo>
                        <a:cubicBezTo>
                          <a:pt x="0" y="69950"/>
                          <a:pt x="4837" y="75754"/>
                          <a:pt x="11534" y="76982"/>
                        </a:cubicBezTo>
                        <a:cubicBezTo>
                          <a:pt x="11534" y="76982"/>
                          <a:pt x="78135" y="88963"/>
                          <a:pt x="92608" y="91567"/>
                        </a:cubicBezTo>
                        <a:cubicBezTo>
                          <a:pt x="98524" y="121072"/>
                          <a:pt x="107789" y="149684"/>
                          <a:pt x="120252" y="176956"/>
                        </a:cubicBezTo>
                        <a:cubicBezTo>
                          <a:pt x="110280" y="187486"/>
                          <a:pt x="65595" y="234553"/>
                          <a:pt x="65595" y="234553"/>
                        </a:cubicBezTo>
                        <a:cubicBezTo>
                          <a:pt x="63065" y="237232"/>
                          <a:pt x="61763" y="240692"/>
                          <a:pt x="61763" y="244190"/>
                        </a:cubicBezTo>
                        <a:cubicBezTo>
                          <a:pt x="61763" y="246571"/>
                          <a:pt x="62395" y="248989"/>
                          <a:pt x="63623" y="251185"/>
                        </a:cubicBezTo>
                        <a:cubicBezTo>
                          <a:pt x="80292" y="280132"/>
                          <a:pt x="100421" y="307702"/>
                          <a:pt x="123414" y="333115"/>
                        </a:cubicBezTo>
                        <a:cubicBezTo>
                          <a:pt x="127581" y="337691"/>
                          <a:pt x="134241" y="339031"/>
                          <a:pt x="139823" y="336352"/>
                        </a:cubicBezTo>
                        <a:cubicBezTo>
                          <a:pt x="139823" y="336352"/>
                          <a:pt x="198349" y="308446"/>
                          <a:pt x="211446" y="302196"/>
                        </a:cubicBezTo>
                        <a:cubicBezTo>
                          <a:pt x="233621" y="322585"/>
                          <a:pt x="257918" y="340259"/>
                          <a:pt x="284000" y="355030"/>
                        </a:cubicBezTo>
                        <a:cubicBezTo>
                          <a:pt x="282102" y="369392"/>
                          <a:pt x="273620" y="433872"/>
                          <a:pt x="273620" y="433872"/>
                        </a:cubicBezTo>
                        <a:cubicBezTo>
                          <a:pt x="273545" y="434504"/>
                          <a:pt x="273508" y="435099"/>
                          <a:pt x="273508" y="435695"/>
                        </a:cubicBezTo>
                        <a:cubicBezTo>
                          <a:pt x="273508" y="441127"/>
                          <a:pt x="276708" y="446188"/>
                          <a:pt x="281768" y="448494"/>
                        </a:cubicBezTo>
                        <a:cubicBezTo>
                          <a:pt x="313431" y="462708"/>
                          <a:pt x="345802" y="473312"/>
                          <a:pt x="378056" y="480046"/>
                        </a:cubicBezTo>
                        <a:cubicBezTo>
                          <a:pt x="384121" y="481311"/>
                          <a:pt x="390298" y="478446"/>
                          <a:pt x="393237" y="473014"/>
                        </a:cubicBezTo>
                        <a:cubicBezTo>
                          <a:pt x="393237" y="473014"/>
                          <a:pt x="424416" y="415641"/>
                          <a:pt x="431337" y="402878"/>
                        </a:cubicBezTo>
                        <a:cubicBezTo>
                          <a:pt x="446369" y="404590"/>
                          <a:pt x="461475" y="406078"/>
                          <a:pt x="476209" y="406078"/>
                        </a:cubicBezTo>
                        <a:cubicBezTo>
                          <a:pt x="490980" y="406078"/>
                          <a:pt x="506048" y="404627"/>
                          <a:pt x="521080" y="402878"/>
                        </a:cubicBezTo>
                        <a:cubicBezTo>
                          <a:pt x="528000" y="415640"/>
                          <a:pt x="559180" y="473014"/>
                          <a:pt x="559180" y="473014"/>
                        </a:cubicBezTo>
                        <a:cubicBezTo>
                          <a:pt x="562156" y="478446"/>
                          <a:pt x="568296" y="481311"/>
                          <a:pt x="574361" y="480046"/>
                        </a:cubicBezTo>
                        <a:cubicBezTo>
                          <a:pt x="606545" y="473312"/>
                          <a:pt x="638952" y="462708"/>
                          <a:pt x="670649" y="448494"/>
                        </a:cubicBezTo>
                        <a:cubicBezTo>
                          <a:pt x="675746" y="446225"/>
                          <a:pt x="678946" y="441165"/>
                          <a:pt x="678946" y="435695"/>
                        </a:cubicBezTo>
                        <a:cubicBezTo>
                          <a:pt x="678946" y="435062"/>
                          <a:pt x="678909" y="434467"/>
                          <a:pt x="678834" y="433872"/>
                        </a:cubicBezTo>
                        <a:cubicBezTo>
                          <a:pt x="678834" y="433872"/>
                          <a:pt x="670351" y="369392"/>
                          <a:pt x="668454" y="355030"/>
                        </a:cubicBezTo>
                        <a:cubicBezTo>
                          <a:pt x="694537" y="340296"/>
                          <a:pt x="718833" y="322586"/>
                          <a:pt x="741045" y="302196"/>
                        </a:cubicBezTo>
                        <a:cubicBezTo>
                          <a:pt x="754142" y="308447"/>
                          <a:pt x="812668" y="336352"/>
                          <a:pt x="812668" y="336352"/>
                        </a:cubicBezTo>
                        <a:cubicBezTo>
                          <a:pt x="818249" y="339031"/>
                          <a:pt x="824947" y="337691"/>
                          <a:pt x="829077" y="333115"/>
                        </a:cubicBezTo>
                        <a:cubicBezTo>
                          <a:pt x="852071" y="307739"/>
                          <a:pt x="872163" y="280169"/>
                          <a:pt x="888868" y="251185"/>
                        </a:cubicBezTo>
                        <a:cubicBezTo>
                          <a:pt x="890133" y="249027"/>
                          <a:pt x="890729" y="246571"/>
                          <a:pt x="890729" y="244190"/>
                        </a:cubicBezTo>
                        <a:cubicBezTo>
                          <a:pt x="890729" y="240692"/>
                          <a:pt x="889426" y="237232"/>
                          <a:pt x="886859" y="234553"/>
                        </a:cubicBezTo>
                        <a:cubicBezTo>
                          <a:pt x="886859" y="234553"/>
                          <a:pt x="842174" y="187449"/>
                          <a:pt x="832202" y="176956"/>
                        </a:cubicBezTo>
                        <a:cubicBezTo>
                          <a:pt x="844666" y="149758"/>
                          <a:pt x="853930" y="121146"/>
                          <a:pt x="859883" y="91567"/>
                        </a:cubicBezTo>
                        <a:cubicBezTo>
                          <a:pt x="874320" y="88962"/>
                          <a:pt x="940920" y="76982"/>
                          <a:pt x="940920" y="76982"/>
                        </a:cubicBezTo>
                        <a:cubicBezTo>
                          <a:pt x="947617" y="75791"/>
                          <a:pt x="952454" y="69987"/>
                          <a:pt x="952454" y="63178"/>
                        </a:cubicBezTo>
                        <a:lnTo>
                          <a:pt x="952454" y="14027"/>
                        </a:lnTo>
                        <a:cubicBezTo>
                          <a:pt x="952454" y="6288"/>
                          <a:pt x="946166" y="0"/>
                          <a:pt x="938427" y="0"/>
                        </a:cubicBezTo>
                        <a:cubicBezTo>
                          <a:pt x="930725" y="37"/>
                          <a:pt x="924474" y="6288"/>
                          <a:pt x="924474" y="1402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 defTabSz="214313"/>
                    <a:endParaRPr lang="en-US" sz="5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852C7716-113E-47E9-527D-93A4C77CB264}"/>
                      </a:ext>
                    </a:extLst>
                  </p:cNvPr>
                  <p:cNvSpPr/>
                  <p:nvPr/>
                </p:nvSpPr>
                <p:spPr>
                  <a:xfrm>
                    <a:off x="29354707" y="-3585247"/>
                    <a:ext cx="548097" cy="288061"/>
                  </a:xfrm>
                  <a:custGeom>
                    <a:avLst/>
                    <a:gdLst>
                      <a:gd name="csX0" fmla="*/ 520116 w 548097"/>
                      <a:gd name="csY0" fmla="*/ 14027 h 288061"/>
                      <a:gd name="csX1" fmla="*/ 274105 w 548097"/>
                      <a:gd name="csY1" fmla="*/ 260039 h 288061"/>
                      <a:gd name="csX2" fmla="*/ 28055 w 548097"/>
                      <a:gd name="csY2" fmla="*/ 14027 h 288061"/>
                      <a:gd name="csX3" fmla="*/ 14027 w 548097"/>
                      <a:gd name="csY3" fmla="*/ 0 h 288061"/>
                      <a:gd name="csX4" fmla="*/ 0 w 548097"/>
                      <a:gd name="csY4" fmla="*/ 14027 h 288061"/>
                      <a:gd name="csX5" fmla="*/ 274063 w 548097"/>
                      <a:gd name="csY5" fmla="*/ 288062 h 288061"/>
                      <a:gd name="csX6" fmla="*/ 548097 w 548097"/>
                      <a:gd name="csY6" fmla="*/ 14027 h 288061"/>
                      <a:gd name="csX7" fmla="*/ 534070 w 548097"/>
                      <a:gd name="csY7" fmla="*/ 0 h 288061"/>
                      <a:gd name="csX8" fmla="*/ 520117 w 548097"/>
                      <a:gd name="csY8" fmla="*/ 14027 h 288061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</a:cxnLst>
                    <a:rect l="l" t="t" r="r" b="b"/>
                    <a:pathLst>
                      <a:path w="548097" h="288061">
                        <a:moveTo>
                          <a:pt x="520116" y="14027"/>
                        </a:moveTo>
                        <a:cubicBezTo>
                          <a:pt x="520116" y="149683"/>
                          <a:pt x="409760" y="260039"/>
                          <a:pt x="274105" y="260039"/>
                        </a:cubicBezTo>
                        <a:cubicBezTo>
                          <a:pt x="138412" y="260039"/>
                          <a:pt x="28055" y="149683"/>
                          <a:pt x="28055" y="14027"/>
                        </a:cubicBezTo>
                        <a:cubicBezTo>
                          <a:pt x="28055" y="6288"/>
                          <a:pt x="21767" y="0"/>
                          <a:pt x="14027" y="0"/>
                        </a:cubicBezTo>
                        <a:cubicBezTo>
                          <a:pt x="6288" y="0"/>
                          <a:pt x="0" y="6288"/>
                          <a:pt x="0" y="14027"/>
                        </a:cubicBezTo>
                        <a:cubicBezTo>
                          <a:pt x="0" y="165123"/>
                          <a:pt x="122968" y="288062"/>
                          <a:pt x="274063" y="288062"/>
                        </a:cubicBezTo>
                        <a:cubicBezTo>
                          <a:pt x="425158" y="288062"/>
                          <a:pt x="548097" y="165132"/>
                          <a:pt x="548097" y="14027"/>
                        </a:cubicBezTo>
                        <a:cubicBezTo>
                          <a:pt x="548097" y="6288"/>
                          <a:pt x="541809" y="0"/>
                          <a:pt x="534070" y="0"/>
                        </a:cubicBezTo>
                        <a:cubicBezTo>
                          <a:pt x="526405" y="37"/>
                          <a:pt x="520117" y="6288"/>
                          <a:pt x="520117" y="1402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 defTabSz="214313"/>
                    <a:endParaRPr lang="en-US" sz="5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461B73A8-EF45-00F9-8426-9266271220FD}"/>
                      </a:ext>
                    </a:extLst>
                  </p:cNvPr>
                  <p:cNvSpPr/>
                  <p:nvPr/>
                </p:nvSpPr>
                <p:spPr>
                  <a:xfrm>
                    <a:off x="29283568" y="-3922084"/>
                    <a:ext cx="138706" cy="138706"/>
                  </a:xfrm>
                  <a:custGeom>
                    <a:avLst/>
                    <a:gdLst>
                      <a:gd name="csX0" fmla="*/ 0 w 138706"/>
                      <a:gd name="csY0" fmla="*/ 69353 h 138706"/>
                      <a:gd name="csX1" fmla="*/ 69353 w 138706"/>
                      <a:gd name="csY1" fmla="*/ 138707 h 138706"/>
                      <a:gd name="csX2" fmla="*/ 138707 w 138706"/>
                      <a:gd name="csY2" fmla="*/ 69353 h 138706"/>
                      <a:gd name="csX3" fmla="*/ 69353 w 138706"/>
                      <a:gd name="csY3" fmla="*/ 0 h 138706"/>
                      <a:gd name="csX4" fmla="*/ 0 w 138706"/>
                      <a:gd name="csY4" fmla="*/ 69353 h 138706"/>
                      <a:gd name="csX5" fmla="*/ 28017 w 138706"/>
                      <a:gd name="csY5" fmla="*/ 69353 h 138706"/>
                      <a:gd name="csX6" fmla="*/ 69353 w 138706"/>
                      <a:gd name="csY6" fmla="*/ 28054 h 138706"/>
                      <a:gd name="csX7" fmla="*/ 110653 w 138706"/>
                      <a:gd name="csY7" fmla="*/ 69353 h 138706"/>
                      <a:gd name="csX8" fmla="*/ 69353 w 138706"/>
                      <a:gd name="csY8" fmla="*/ 110653 h 138706"/>
                      <a:gd name="csX9" fmla="*/ 28017 w 138706"/>
                      <a:gd name="csY9" fmla="*/ 69353 h 13870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</a:cxnLst>
                    <a:rect l="l" t="t" r="r" b="b"/>
                    <a:pathLst>
                      <a:path w="138706" h="138706">
                        <a:moveTo>
                          <a:pt x="0" y="69353"/>
                        </a:moveTo>
                        <a:cubicBezTo>
                          <a:pt x="0" y="107602"/>
                          <a:pt x="31105" y="138707"/>
                          <a:pt x="69353" y="138707"/>
                        </a:cubicBezTo>
                        <a:cubicBezTo>
                          <a:pt x="107602" y="138707"/>
                          <a:pt x="138707" y="107602"/>
                          <a:pt x="138707" y="69353"/>
                        </a:cubicBezTo>
                        <a:cubicBezTo>
                          <a:pt x="138707" y="31105"/>
                          <a:pt x="107602" y="0"/>
                          <a:pt x="69353" y="0"/>
                        </a:cubicBezTo>
                        <a:cubicBezTo>
                          <a:pt x="31105" y="37"/>
                          <a:pt x="0" y="31142"/>
                          <a:pt x="0" y="69353"/>
                        </a:cubicBezTo>
                        <a:close/>
                        <a:moveTo>
                          <a:pt x="28017" y="69353"/>
                        </a:moveTo>
                        <a:cubicBezTo>
                          <a:pt x="28017" y="46583"/>
                          <a:pt x="46546" y="28054"/>
                          <a:pt x="69353" y="28054"/>
                        </a:cubicBezTo>
                        <a:cubicBezTo>
                          <a:pt x="92124" y="28054"/>
                          <a:pt x="110653" y="46583"/>
                          <a:pt x="110653" y="69353"/>
                        </a:cubicBezTo>
                        <a:cubicBezTo>
                          <a:pt x="110653" y="92124"/>
                          <a:pt x="92124" y="110653"/>
                          <a:pt x="69353" y="110653"/>
                        </a:cubicBezTo>
                        <a:cubicBezTo>
                          <a:pt x="46546" y="110690"/>
                          <a:pt x="28017" y="92161"/>
                          <a:pt x="28017" y="6935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 defTabSz="214313"/>
                    <a:endParaRPr lang="en-US" sz="5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0A59E2BF-9DA8-7428-19A5-813B4132C8E1}"/>
                      </a:ext>
                    </a:extLst>
                  </p:cNvPr>
                  <p:cNvSpPr/>
                  <p:nvPr/>
                </p:nvSpPr>
                <p:spPr>
                  <a:xfrm>
                    <a:off x="29687409" y="-4044904"/>
                    <a:ext cx="138706" cy="138669"/>
                  </a:xfrm>
                  <a:custGeom>
                    <a:avLst/>
                    <a:gdLst>
                      <a:gd name="csX0" fmla="*/ 0 w 138706"/>
                      <a:gd name="csY0" fmla="*/ 69353 h 138669"/>
                      <a:gd name="csX1" fmla="*/ 69353 w 138706"/>
                      <a:gd name="csY1" fmla="*/ 138670 h 138669"/>
                      <a:gd name="csX2" fmla="*/ 138707 w 138706"/>
                      <a:gd name="csY2" fmla="*/ 69353 h 138669"/>
                      <a:gd name="csX3" fmla="*/ 69353 w 138706"/>
                      <a:gd name="csY3" fmla="*/ 0 h 138669"/>
                      <a:gd name="csX4" fmla="*/ 0 w 138706"/>
                      <a:gd name="csY4" fmla="*/ 69353 h 138669"/>
                      <a:gd name="csX5" fmla="*/ 28017 w 138706"/>
                      <a:gd name="csY5" fmla="*/ 69353 h 138669"/>
                      <a:gd name="csX6" fmla="*/ 69353 w 138706"/>
                      <a:gd name="csY6" fmla="*/ 28054 h 138669"/>
                      <a:gd name="csX7" fmla="*/ 110690 w 138706"/>
                      <a:gd name="csY7" fmla="*/ 69353 h 138669"/>
                      <a:gd name="csX8" fmla="*/ 69353 w 138706"/>
                      <a:gd name="csY8" fmla="*/ 110653 h 138669"/>
                      <a:gd name="csX9" fmla="*/ 28017 w 138706"/>
                      <a:gd name="csY9" fmla="*/ 69353 h 13866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</a:cxnLst>
                    <a:rect l="l" t="t" r="r" b="b"/>
                    <a:pathLst>
                      <a:path w="138706" h="138669">
                        <a:moveTo>
                          <a:pt x="0" y="69353"/>
                        </a:moveTo>
                        <a:cubicBezTo>
                          <a:pt x="0" y="107602"/>
                          <a:pt x="31105" y="138670"/>
                          <a:pt x="69353" y="138670"/>
                        </a:cubicBezTo>
                        <a:cubicBezTo>
                          <a:pt x="107602" y="138670"/>
                          <a:pt x="138707" y="107565"/>
                          <a:pt x="138707" y="69353"/>
                        </a:cubicBezTo>
                        <a:cubicBezTo>
                          <a:pt x="138707" y="31142"/>
                          <a:pt x="107602" y="0"/>
                          <a:pt x="69353" y="0"/>
                        </a:cubicBezTo>
                        <a:cubicBezTo>
                          <a:pt x="31105" y="0"/>
                          <a:pt x="0" y="31105"/>
                          <a:pt x="0" y="69353"/>
                        </a:cubicBezTo>
                        <a:close/>
                        <a:moveTo>
                          <a:pt x="28017" y="69353"/>
                        </a:moveTo>
                        <a:cubicBezTo>
                          <a:pt x="28017" y="46583"/>
                          <a:pt x="46546" y="28054"/>
                          <a:pt x="69353" y="28054"/>
                        </a:cubicBezTo>
                        <a:cubicBezTo>
                          <a:pt x="92124" y="28054"/>
                          <a:pt x="110690" y="46583"/>
                          <a:pt x="110690" y="69353"/>
                        </a:cubicBezTo>
                        <a:cubicBezTo>
                          <a:pt x="110690" y="92124"/>
                          <a:pt x="92161" y="110653"/>
                          <a:pt x="69353" y="110653"/>
                        </a:cubicBezTo>
                        <a:cubicBezTo>
                          <a:pt x="46546" y="110653"/>
                          <a:pt x="28017" y="92124"/>
                          <a:pt x="28017" y="6935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 defTabSz="214313"/>
                    <a:endParaRPr lang="en-US" sz="5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A1C037DA-F991-CE28-D431-1A16DC3760B3}"/>
                      </a:ext>
                    </a:extLst>
                  </p:cNvPr>
                  <p:cNvSpPr/>
                  <p:nvPr/>
                </p:nvSpPr>
                <p:spPr>
                  <a:xfrm>
                    <a:off x="29825112" y="-3896824"/>
                    <a:ext cx="138706" cy="138706"/>
                  </a:xfrm>
                  <a:custGeom>
                    <a:avLst/>
                    <a:gdLst>
                      <a:gd name="csX0" fmla="*/ 0 w 138706"/>
                      <a:gd name="csY0" fmla="*/ 69353 h 138706"/>
                      <a:gd name="csX1" fmla="*/ 69353 w 138706"/>
                      <a:gd name="csY1" fmla="*/ 138707 h 138706"/>
                      <a:gd name="csX2" fmla="*/ 138707 w 138706"/>
                      <a:gd name="csY2" fmla="*/ 69353 h 138706"/>
                      <a:gd name="csX3" fmla="*/ 69353 w 138706"/>
                      <a:gd name="csY3" fmla="*/ 0 h 138706"/>
                      <a:gd name="csX4" fmla="*/ 0 w 138706"/>
                      <a:gd name="csY4" fmla="*/ 69353 h 138706"/>
                      <a:gd name="csX5" fmla="*/ 28017 w 138706"/>
                      <a:gd name="csY5" fmla="*/ 69353 h 138706"/>
                      <a:gd name="csX6" fmla="*/ 69353 w 138706"/>
                      <a:gd name="csY6" fmla="*/ 28054 h 138706"/>
                      <a:gd name="csX7" fmla="*/ 110653 w 138706"/>
                      <a:gd name="csY7" fmla="*/ 69353 h 138706"/>
                      <a:gd name="csX8" fmla="*/ 69353 w 138706"/>
                      <a:gd name="csY8" fmla="*/ 110653 h 138706"/>
                      <a:gd name="csX9" fmla="*/ 28017 w 138706"/>
                      <a:gd name="csY9" fmla="*/ 69353 h 13870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</a:cxnLst>
                    <a:rect l="l" t="t" r="r" b="b"/>
                    <a:pathLst>
                      <a:path w="138706" h="138706">
                        <a:moveTo>
                          <a:pt x="0" y="69353"/>
                        </a:moveTo>
                        <a:cubicBezTo>
                          <a:pt x="0" y="107602"/>
                          <a:pt x="31105" y="138707"/>
                          <a:pt x="69353" y="138707"/>
                        </a:cubicBezTo>
                        <a:cubicBezTo>
                          <a:pt x="107602" y="138707"/>
                          <a:pt x="138707" y="107602"/>
                          <a:pt x="138707" y="69353"/>
                        </a:cubicBezTo>
                        <a:cubicBezTo>
                          <a:pt x="138707" y="31105"/>
                          <a:pt x="107602" y="0"/>
                          <a:pt x="69353" y="0"/>
                        </a:cubicBezTo>
                        <a:cubicBezTo>
                          <a:pt x="31105" y="0"/>
                          <a:pt x="0" y="31105"/>
                          <a:pt x="0" y="69353"/>
                        </a:cubicBezTo>
                        <a:close/>
                        <a:moveTo>
                          <a:pt x="28017" y="69353"/>
                        </a:moveTo>
                        <a:cubicBezTo>
                          <a:pt x="28017" y="46583"/>
                          <a:pt x="46546" y="28054"/>
                          <a:pt x="69353" y="28054"/>
                        </a:cubicBezTo>
                        <a:cubicBezTo>
                          <a:pt x="92124" y="28054"/>
                          <a:pt x="110653" y="46583"/>
                          <a:pt x="110653" y="69353"/>
                        </a:cubicBezTo>
                        <a:cubicBezTo>
                          <a:pt x="110653" y="92124"/>
                          <a:pt x="92124" y="110653"/>
                          <a:pt x="69353" y="110653"/>
                        </a:cubicBezTo>
                        <a:cubicBezTo>
                          <a:pt x="46546" y="110653"/>
                          <a:pt x="28017" y="92124"/>
                          <a:pt x="28017" y="6935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 defTabSz="214313"/>
                    <a:endParaRPr lang="en-US" sz="5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7" name="Freeform: Shape 56">
                    <a:extLst>
                      <a:ext uri="{FF2B5EF4-FFF2-40B4-BE49-F238E27FC236}">
                        <a16:creationId xmlns:a16="http://schemas.microsoft.com/office/drawing/2014/main" id="{A428B8FA-5678-8479-1469-8BC56AE42D44}"/>
                      </a:ext>
                    </a:extLst>
                  </p:cNvPr>
                  <p:cNvSpPr/>
                  <p:nvPr/>
                </p:nvSpPr>
                <p:spPr>
                  <a:xfrm>
                    <a:off x="29500519" y="-3852733"/>
                    <a:ext cx="138706" cy="138669"/>
                  </a:xfrm>
                  <a:custGeom>
                    <a:avLst/>
                    <a:gdLst>
                      <a:gd name="csX0" fmla="*/ 0 w 138706"/>
                      <a:gd name="csY0" fmla="*/ 69353 h 138669"/>
                      <a:gd name="csX1" fmla="*/ 69353 w 138706"/>
                      <a:gd name="csY1" fmla="*/ 138670 h 138669"/>
                      <a:gd name="csX2" fmla="*/ 138707 w 138706"/>
                      <a:gd name="csY2" fmla="*/ 69353 h 138669"/>
                      <a:gd name="csX3" fmla="*/ 69353 w 138706"/>
                      <a:gd name="csY3" fmla="*/ 0 h 138669"/>
                      <a:gd name="csX4" fmla="*/ 0 w 138706"/>
                      <a:gd name="csY4" fmla="*/ 69353 h 138669"/>
                      <a:gd name="csX5" fmla="*/ 28054 w 138706"/>
                      <a:gd name="csY5" fmla="*/ 69353 h 138669"/>
                      <a:gd name="csX6" fmla="*/ 69391 w 138706"/>
                      <a:gd name="csY6" fmla="*/ 28054 h 138669"/>
                      <a:gd name="csX7" fmla="*/ 110690 w 138706"/>
                      <a:gd name="csY7" fmla="*/ 69353 h 138669"/>
                      <a:gd name="csX8" fmla="*/ 69391 w 138706"/>
                      <a:gd name="csY8" fmla="*/ 110653 h 138669"/>
                      <a:gd name="csX9" fmla="*/ 28054 w 138706"/>
                      <a:gd name="csY9" fmla="*/ 69353 h 13866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</a:cxnLst>
                    <a:rect l="l" t="t" r="r" b="b"/>
                    <a:pathLst>
                      <a:path w="138706" h="138669">
                        <a:moveTo>
                          <a:pt x="0" y="69353"/>
                        </a:moveTo>
                        <a:cubicBezTo>
                          <a:pt x="0" y="107602"/>
                          <a:pt x="31105" y="138670"/>
                          <a:pt x="69353" y="138670"/>
                        </a:cubicBezTo>
                        <a:cubicBezTo>
                          <a:pt x="107602" y="138670"/>
                          <a:pt x="138707" y="107565"/>
                          <a:pt x="138707" y="69353"/>
                        </a:cubicBezTo>
                        <a:cubicBezTo>
                          <a:pt x="138707" y="31105"/>
                          <a:pt x="107602" y="0"/>
                          <a:pt x="69353" y="0"/>
                        </a:cubicBezTo>
                        <a:cubicBezTo>
                          <a:pt x="31142" y="0"/>
                          <a:pt x="0" y="31105"/>
                          <a:pt x="0" y="69353"/>
                        </a:cubicBezTo>
                        <a:close/>
                        <a:moveTo>
                          <a:pt x="28054" y="69353"/>
                        </a:moveTo>
                        <a:cubicBezTo>
                          <a:pt x="28054" y="46583"/>
                          <a:pt x="46583" y="28054"/>
                          <a:pt x="69391" y="28054"/>
                        </a:cubicBezTo>
                        <a:cubicBezTo>
                          <a:pt x="92161" y="28054"/>
                          <a:pt x="110690" y="46583"/>
                          <a:pt x="110690" y="69353"/>
                        </a:cubicBezTo>
                        <a:cubicBezTo>
                          <a:pt x="110690" y="92124"/>
                          <a:pt x="92161" y="110653"/>
                          <a:pt x="69391" y="110653"/>
                        </a:cubicBezTo>
                        <a:cubicBezTo>
                          <a:pt x="46583" y="110653"/>
                          <a:pt x="28054" y="92124"/>
                          <a:pt x="28054" y="69353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 defTabSz="214313"/>
                    <a:endParaRPr lang="en-US" sz="5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B36C0A70-32DB-88DB-C084-3AD7E7082233}"/>
                      </a:ext>
                    </a:extLst>
                  </p:cNvPr>
                  <p:cNvSpPr/>
                  <p:nvPr/>
                </p:nvSpPr>
                <p:spPr>
                  <a:xfrm>
                    <a:off x="29555888" y="-3742114"/>
                    <a:ext cx="28054" cy="273733"/>
                  </a:xfrm>
                  <a:custGeom>
                    <a:avLst/>
                    <a:gdLst>
                      <a:gd name="csX0" fmla="*/ 0 w 28054"/>
                      <a:gd name="csY0" fmla="*/ 14027 h 273733"/>
                      <a:gd name="csX1" fmla="*/ 0 w 28054"/>
                      <a:gd name="csY1" fmla="*/ 259706 h 273733"/>
                      <a:gd name="csX2" fmla="*/ 14028 w 28054"/>
                      <a:gd name="csY2" fmla="*/ 273733 h 273733"/>
                      <a:gd name="csX3" fmla="*/ 28055 w 28054"/>
                      <a:gd name="csY3" fmla="*/ 259706 h 273733"/>
                      <a:gd name="csX4" fmla="*/ 28018 w 28054"/>
                      <a:gd name="csY4" fmla="*/ 14027 h 273733"/>
                      <a:gd name="csX5" fmla="*/ 13990 w 28054"/>
                      <a:gd name="csY5" fmla="*/ 0 h 273733"/>
                      <a:gd name="csX6" fmla="*/ 0 w 28054"/>
                      <a:gd name="csY6" fmla="*/ 14027 h 27373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28054" h="273733">
                        <a:moveTo>
                          <a:pt x="0" y="14027"/>
                        </a:moveTo>
                        <a:lnTo>
                          <a:pt x="0" y="259706"/>
                        </a:lnTo>
                        <a:cubicBezTo>
                          <a:pt x="0" y="267445"/>
                          <a:pt x="6288" y="273733"/>
                          <a:pt x="14028" y="273733"/>
                        </a:cubicBezTo>
                        <a:cubicBezTo>
                          <a:pt x="21767" y="273733"/>
                          <a:pt x="28055" y="267445"/>
                          <a:pt x="28055" y="259706"/>
                        </a:cubicBezTo>
                        <a:lnTo>
                          <a:pt x="28018" y="14027"/>
                        </a:lnTo>
                        <a:cubicBezTo>
                          <a:pt x="28018" y="6288"/>
                          <a:pt x="21730" y="0"/>
                          <a:pt x="13990" y="0"/>
                        </a:cubicBezTo>
                        <a:cubicBezTo>
                          <a:pt x="6251" y="37"/>
                          <a:pt x="0" y="6325"/>
                          <a:pt x="0" y="1402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 defTabSz="214313"/>
                    <a:endParaRPr lang="en-US" sz="5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59" name="Freeform: Shape 58">
                    <a:extLst>
                      <a:ext uri="{FF2B5EF4-FFF2-40B4-BE49-F238E27FC236}">
                        <a16:creationId xmlns:a16="http://schemas.microsoft.com/office/drawing/2014/main" id="{7B97FCE4-FC70-F50D-1E68-8944535FBB20}"/>
                      </a:ext>
                    </a:extLst>
                  </p:cNvPr>
                  <p:cNvSpPr/>
                  <p:nvPr/>
                </p:nvSpPr>
                <p:spPr>
                  <a:xfrm>
                    <a:off x="29335327" y="-3811614"/>
                    <a:ext cx="162778" cy="343237"/>
                  </a:xfrm>
                  <a:custGeom>
                    <a:avLst/>
                    <a:gdLst>
                      <a:gd name="csX0" fmla="*/ 0 w 162778"/>
                      <a:gd name="csY0" fmla="*/ 14024 h 343237"/>
                      <a:gd name="csX1" fmla="*/ 0 w 162778"/>
                      <a:gd name="csY1" fmla="*/ 93275 h 343237"/>
                      <a:gd name="csX2" fmla="*/ 8669 w 162778"/>
                      <a:gd name="csY2" fmla="*/ 106223 h 343237"/>
                      <a:gd name="csX3" fmla="*/ 134723 w 162778"/>
                      <a:gd name="csY3" fmla="*/ 158350 h 343237"/>
                      <a:gd name="csX4" fmla="*/ 134723 w 162778"/>
                      <a:gd name="csY4" fmla="*/ 329210 h 343237"/>
                      <a:gd name="csX5" fmla="*/ 148751 w 162778"/>
                      <a:gd name="csY5" fmla="*/ 343237 h 343237"/>
                      <a:gd name="csX6" fmla="*/ 162778 w 162778"/>
                      <a:gd name="csY6" fmla="*/ 329210 h 343237"/>
                      <a:gd name="csX7" fmla="*/ 162741 w 162778"/>
                      <a:gd name="csY7" fmla="*/ 148978 h 343237"/>
                      <a:gd name="csX8" fmla="*/ 154072 w 162778"/>
                      <a:gd name="csY8" fmla="*/ 136029 h 343237"/>
                      <a:gd name="csX9" fmla="*/ 28018 w 162778"/>
                      <a:gd name="csY9" fmla="*/ 83902 h 343237"/>
                      <a:gd name="csX10" fmla="*/ 28018 w 162778"/>
                      <a:gd name="csY10" fmla="*/ 14027 h 343237"/>
                      <a:gd name="csX11" fmla="*/ 13990 w 162778"/>
                      <a:gd name="csY11" fmla="*/ 0 h 343237"/>
                      <a:gd name="csX12" fmla="*/ 0 w 162778"/>
                      <a:gd name="csY12" fmla="*/ 14027 h 343237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162778" h="343237">
                        <a:moveTo>
                          <a:pt x="0" y="14024"/>
                        </a:moveTo>
                        <a:lnTo>
                          <a:pt x="0" y="93275"/>
                        </a:lnTo>
                        <a:cubicBezTo>
                          <a:pt x="0" y="98930"/>
                          <a:pt x="3423" y="104064"/>
                          <a:pt x="8669" y="106223"/>
                        </a:cubicBezTo>
                        <a:cubicBezTo>
                          <a:pt x="8669" y="106223"/>
                          <a:pt x="119550" y="152062"/>
                          <a:pt x="134723" y="158350"/>
                        </a:cubicBezTo>
                        <a:lnTo>
                          <a:pt x="134723" y="329210"/>
                        </a:lnTo>
                        <a:cubicBezTo>
                          <a:pt x="134723" y="336949"/>
                          <a:pt x="141011" y="343237"/>
                          <a:pt x="148751" y="343237"/>
                        </a:cubicBezTo>
                        <a:cubicBezTo>
                          <a:pt x="156490" y="343237"/>
                          <a:pt x="162778" y="336949"/>
                          <a:pt x="162778" y="329210"/>
                        </a:cubicBezTo>
                        <a:lnTo>
                          <a:pt x="162741" y="148978"/>
                        </a:lnTo>
                        <a:cubicBezTo>
                          <a:pt x="162741" y="143322"/>
                          <a:pt x="159318" y="138188"/>
                          <a:pt x="154072" y="136029"/>
                        </a:cubicBezTo>
                        <a:cubicBezTo>
                          <a:pt x="154072" y="136029"/>
                          <a:pt x="43191" y="90190"/>
                          <a:pt x="28018" y="83902"/>
                        </a:cubicBezTo>
                        <a:lnTo>
                          <a:pt x="28018" y="14027"/>
                        </a:lnTo>
                        <a:cubicBezTo>
                          <a:pt x="28018" y="6288"/>
                          <a:pt x="21730" y="0"/>
                          <a:pt x="13990" y="0"/>
                        </a:cubicBezTo>
                        <a:cubicBezTo>
                          <a:pt x="6288" y="37"/>
                          <a:pt x="0" y="6288"/>
                          <a:pt x="0" y="1402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 defTabSz="214313"/>
                    <a:endParaRPr lang="en-US" sz="5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0" name="Freeform: Shape 59">
                    <a:extLst>
                      <a:ext uri="{FF2B5EF4-FFF2-40B4-BE49-F238E27FC236}">
                        <a16:creationId xmlns:a16="http://schemas.microsoft.com/office/drawing/2014/main" id="{7CFB9805-B35F-E2B5-DD1F-DD4FD8C5FAE4}"/>
                      </a:ext>
                    </a:extLst>
                  </p:cNvPr>
                  <p:cNvSpPr/>
                  <p:nvPr/>
                </p:nvSpPr>
                <p:spPr>
                  <a:xfrm>
                    <a:off x="29646857" y="-3934252"/>
                    <a:ext cx="123937" cy="465866"/>
                  </a:xfrm>
                  <a:custGeom>
                    <a:avLst/>
                    <a:gdLst>
                      <a:gd name="csX0" fmla="*/ 95883 w 123937"/>
                      <a:gd name="csY0" fmla="*/ 14027 h 465866"/>
                      <a:gd name="csX1" fmla="*/ 95883 w 123937"/>
                      <a:gd name="csY1" fmla="*/ 212414 h 465866"/>
                      <a:gd name="csX2" fmla="*/ 5655 w 123937"/>
                      <a:gd name="csY2" fmla="*/ 279573 h 465866"/>
                      <a:gd name="csX3" fmla="*/ 0 w 123937"/>
                      <a:gd name="csY3" fmla="*/ 290810 h 465866"/>
                      <a:gd name="csX4" fmla="*/ 0 w 123937"/>
                      <a:gd name="csY4" fmla="*/ 451839 h 465866"/>
                      <a:gd name="csX5" fmla="*/ 14027 w 123937"/>
                      <a:gd name="csY5" fmla="*/ 465867 h 465866"/>
                      <a:gd name="csX6" fmla="*/ 28055 w 123937"/>
                      <a:gd name="csY6" fmla="*/ 451839 h 465866"/>
                      <a:gd name="csX7" fmla="*/ 28055 w 123937"/>
                      <a:gd name="csY7" fmla="*/ 297839 h 465866"/>
                      <a:gd name="csX8" fmla="*/ 118282 w 123937"/>
                      <a:gd name="csY8" fmla="*/ 230680 h 465866"/>
                      <a:gd name="csX9" fmla="*/ 123938 w 123937"/>
                      <a:gd name="csY9" fmla="*/ 219444 h 465866"/>
                      <a:gd name="csX10" fmla="*/ 123901 w 123937"/>
                      <a:gd name="csY10" fmla="*/ 14027 h 465866"/>
                      <a:gd name="csX11" fmla="*/ 109873 w 123937"/>
                      <a:gd name="csY11" fmla="*/ 0 h 465866"/>
                      <a:gd name="csX12" fmla="*/ 95883 w 123937"/>
                      <a:gd name="csY12" fmla="*/ 14027 h 46586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123937" h="465866">
                        <a:moveTo>
                          <a:pt x="95883" y="14027"/>
                        </a:moveTo>
                        <a:lnTo>
                          <a:pt x="95883" y="212414"/>
                        </a:lnTo>
                        <a:cubicBezTo>
                          <a:pt x="85874" y="219856"/>
                          <a:pt x="5655" y="279573"/>
                          <a:pt x="5655" y="279573"/>
                        </a:cubicBezTo>
                        <a:cubicBezTo>
                          <a:pt x="2084" y="282215"/>
                          <a:pt x="0" y="286382"/>
                          <a:pt x="0" y="290810"/>
                        </a:cubicBezTo>
                        <a:lnTo>
                          <a:pt x="0" y="451839"/>
                        </a:lnTo>
                        <a:cubicBezTo>
                          <a:pt x="0" y="459578"/>
                          <a:pt x="6288" y="465867"/>
                          <a:pt x="14027" y="465867"/>
                        </a:cubicBezTo>
                        <a:cubicBezTo>
                          <a:pt x="21767" y="465867"/>
                          <a:pt x="28055" y="459579"/>
                          <a:pt x="28055" y="451839"/>
                        </a:cubicBezTo>
                        <a:lnTo>
                          <a:pt x="28055" y="297839"/>
                        </a:lnTo>
                        <a:cubicBezTo>
                          <a:pt x="38064" y="290398"/>
                          <a:pt x="118282" y="230680"/>
                          <a:pt x="118282" y="230680"/>
                        </a:cubicBezTo>
                        <a:cubicBezTo>
                          <a:pt x="121854" y="228039"/>
                          <a:pt x="123938" y="223871"/>
                          <a:pt x="123938" y="219444"/>
                        </a:cubicBezTo>
                        <a:lnTo>
                          <a:pt x="123901" y="14027"/>
                        </a:lnTo>
                        <a:cubicBezTo>
                          <a:pt x="123901" y="6288"/>
                          <a:pt x="117613" y="0"/>
                          <a:pt x="109873" y="0"/>
                        </a:cubicBezTo>
                        <a:cubicBezTo>
                          <a:pt x="102171" y="0"/>
                          <a:pt x="95883" y="6288"/>
                          <a:pt x="95883" y="1402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 defTabSz="214313"/>
                    <a:endParaRPr lang="en-US" sz="5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1" name="Freeform: Shape 60">
                    <a:extLst>
                      <a:ext uri="{FF2B5EF4-FFF2-40B4-BE49-F238E27FC236}">
                        <a16:creationId xmlns:a16="http://schemas.microsoft.com/office/drawing/2014/main" id="{CD9475DE-D14F-2EF1-2196-B122164F5D68}"/>
                      </a:ext>
                    </a:extLst>
                  </p:cNvPr>
                  <p:cNvSpPr/>
                  <p:nvPr/>
                </p:nvSpPr>
                <p:spPr>
                  <a:xfrm>
                    <a:off x="29734628" y="-3786166"/>
                    <a:ext cx="173869" cy="317743"/>
                  </a:xfrm>
                  <a:custGeom>
                    <a:avLst/>
                    <a:gdLst>
                      <a:gd name="csX0" fmla="*/ 145815 w 173869"/>
                      <a:gd name="csY0" fmla="*/ 14027 h 317743"/>
                      <a:gd name="csX1" fmla="*/ 145815 w 173869"/>
                      <a:gd name="csY1" fmla="*/ 106932 h 317743"/>
                      <a:gd name="csX2" fmla="*/ 5693 w 173869"/>
                      <a:gd name="csY2" fmla="*/ 210326 h 317743"/>
                      <a:gd name="csX3" fmla="*/ 0 w 173869"/>
                      <a:gd name="csY3" fmla="*/ 221600 h 317743"/>
                      <a:gd name="csX4" fmla="*/ 0 w 173869"/>
                      <a:gd name="csY4" fmla="*/ 303716 h 317743"/>
                      <a:gd name="csX5" fmla="*/ 14027 w 173869"/>
                      <a:gd name="csY5" fmla="*/ 317744 h 317743"/>
                      <a:gd name="csX6" fmla="*/ 28055 w 173869"/>
                      <a:gd name="csY6" fmla="*/ 303716 h 317743"/>
                      <a:gd name="csX7" fmla="*/ 28055 w 173869"/>
                      <a:gd name="csY7" fmla="*/ 228670 h 317743"/>
                      <a:gd name="csX8" fmla="*/ 168177 w 173869"/>
                      <a:gd name="csY8" fmla="*/ 125276 h 317743"/>
                      <a:gd name="csX9" fmla="*/ 173870 w 173869"/>
                      <a:gd name="csY9" fmla="*/ 114002 h 317743"/>
                      <a:gd name="csX10" fmla="*/ 173870 w 173869"/>
                      <a:gd name="csY10" fmla="*/ 14027 h 317743"/>
                      <a:gd name="csX11" fmla="*/ 159842 w 173869"/>
                      <a:gd name="csY11" fmla="*/ 0 h 317743"/>
                      <a:gd name="csX12" fmla="*/ 145815 w 173869"/>
                      <a:gd name="csY12" fmla="*/ 14027 h 317743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</a:cxnLst>
                    <a:rect l="l" t="t" r="r" b="b"/>
                    <a:pathLst>
                      <a:path w="173869" h="317743">
                        <a:moveTo>
                          <a:pt x="145815" y="14027"/>
                        </a:moveTo>
                        <a:lnTo>
                          <a:pt x="145815" y="106932"/>
                        </a:lnTo>
                        <a:cubicBezTo>
                          <a:pt x="135285" y="114709"/>
                          <a:pt x="5693" y="210326"/>
                          <a:pt x="5693" y="210326"/>
                        </a:cubicBezTo>
                        <a:cubicBezTo>
                          <a:pt x="2121" y="212968"/>
                          <a:pt x="0" y="217172"/>
                          <a:pt x="0" y="221600"/>
                        </a:cubicBezTo>
                        <a:lnTo>
                          <a:pt x="0" y="303716"/>
                        </a:lnTo>
                        <a:cubicBezTo>
                          <a:pt x="0" y="311455"/>
                          <a:pt x="6288" y="317744"/>
                          <a:pt x="14027" y="317744"/>
                        </a:cubicBezTo>
                        <a:cubicBezTo>
                          <a:pt x="21767" y="317744"/>
                          <a:pt x="28055" y="311455"/>
                          <a:pt x="28055" y="303716"/>
                        </a:cubicBezTo>
                        <a:lnTo>
                          <a:pt x="28055" y="228670"/>
                        </a:lnTo>
                        <a:cubicBezTo>
                          <a:pt x="38585" y="220930"/>
                          <a:pt x="168177" y="125276"/>
                          <a:pt x="168177" y="125276"/>
                        </a:cubicBezTo>
                        <a:cubicBezTo>
                          <a:pt x="171749" y="122634"/>
                          <a:pt x="173870" y="118430"/>
                          <a:pt x="173870" y="114002"/>
                        </a:cubicBezTo>
                        <a:lnTo>
                          <a:pt x="173870" y="14027"/>
                        </a:lnTo>
                        <a:cubicBezTo>
                          <a:pt x="173870" y="6288"/>
                          <a:pt x="167582" y="0"/>
                          <a:pt x="159842" y="0"/>
                        </a:cubicBezTo>
                        <a:cubicBezTo>
                          <a:pt x="152103" y="0"/>
                          <a:pt x="145815" y="6288"/>
                          <a:pt x="145815" y="1402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 defTabSz="214313"/>
                    <a:endParaRPr lang="en-US" sz="5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2" name="Freeform: Shape 61">
                    <a:extLst>
                      <a:ext uri="{FF2B5EF4-FFF2-40B4-BE49-F238E27FC236}">
                        <a16:creationId xmlns:a16="http://schemas.microsoft.com/office/drawing/2014/main" id="{B9BB5BD9-6C7D-7A77-7BBD-9978470FBB42}"/>
                      </a:ext>
                    </a:extLst>
                  </p:cNvPr>
                  <p:cNvSpPr/>
                  <p:nvPr/>
                </p:nvSpPr>
                <p:spPr>
                  <a:xfrm>
                    <a:off x="29555888" y="-3925842"/>
                    <a:ext cx="28054" cy="101166"/>
                  </a:xfrm>
                  <a:custGeom>
                    <a:avLst/>
                    <a:gdLst>
                      <a:gd name="csX0" fmla="*/ 0 w 28054"/>
                      <a:gd name="csY0" fmla="*/ 14027 h 101166"/>
                      <a:gd name="csX1" fmla="*/ 0 w 28054"/>
                      <a:gd name="csY1" fmla="*/ 87139 h 101166"/>
                      <a:gd name="csX2" fmla="*/ 14027 w 28054"/>
                      <a:gd name="csY2" fmla="*/ 101167 h 101166"/>
                      <a:gd name="csX3" fmla="*/ 28055 w 28054"/>
                      <a:gd name="csY3" fmla="*/ 87139 h 101166"/>
                      <a:gd name="csX4" fmla="*/ 28055 w 28054"/>
                      <a:gd name="csY4" fmla="*/ 14027 h 101166"/>
                      <a:gd name="csX5" fmla="*/ 14027 w 28054"/>
                      <a:gd name="csY5" fmla="*/ 0 h 101166"/>
                      <a:gd name="csX6" fmla="*/ 0 w 28054"/>
                      <a:gd name="csY6" fmla="*/ 14027 h 10116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28054" h="101166">
                        <a:moveTo>
                          <a:pt x="0" y="14027"/>
                        </a:moveTo>
                        <a:lnTo>
                          <a:pt x="0" y="87139"/>
                        </a:lnTo>
                        <a:cubicBezTo>
                          <a:pt x="0" y="94879"/>
                          <a:pt x="6288" y="101167"/>
                          <a:pt x="14027" y="101167"/>
                        </a:cubicBezTo>
                        <a:cubicBezTo>
                          <a:pt x="21767" y="101167"/>
                          <a:pt x="28055" y="94879"/>
                          <a:pt x="28055" y="87139"/>
                        </a:cubicBezTo>
                        <a:lnTo>
                          <a:pt x="28055" y="14027"/>
                        </a:lnTo>
                        <a:cubicBezTo>
                          <a:pt x="28055" y="6288"/>
                          <a:pt x="21767" y="0"/>
                          <a:pt x="14027" y="0"/>
                        </a:cubicBezTo>
                        <a:cubicBezTo>
                          <a:pt x="6251" y="0"/>
                          <a:pt x="0" y="6288"/>
                          <a:pt x="0" y="1402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 defTabSz="214313"/>
                    <a:endParaRPr lang="en-US" sz="5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8F7C6823-5AA6-9985-2573-F4AFFEDDBCDA}"/>
                      </a:ext>
                    </a:extLst>
                  </p:cNvPr>
                  <p:cNvSpPr/>
                  <p:nvPr/>
                </p:nvSpPr>
                <p:spPr>
                  <a:xfrm>
                    <a:off x="29880443" y="-3969933"/>
                    <a:ext cx="28054" cy="101166"/>
                  </a:xfrm>
                  <a:custGeom>
                    <a:avLst/>
                    <a:gdLst>
                      <a:gd name="csX0" fmla="*/ 0 w 28054"/>
                      <a:gd name="csY0" fmla="*/ 14027 h 101166"/>
                      <a:gd name="csX1" fmla="*/ 0 w 28054"/>
                      <a:gd name="csY1" fmla="*/ 87139 h 101166"/>
                      <a:gd name="csX2" fmla="*/ 14027 w 28054"/>
                      <a:gd name="csY2" fmla="*/ 101167 h 101166"/>
                      <a:gd name="csX3" fmla="*/ 28055 w 28054"/>
                      <a:gd name="csY3" fmla="*/ 87139 h 101166"/>
                      <a:gd name="csX4" fmla="*/ 28055 w 28054"/>
                      <a:gd name="csY4" fmla="*/ 14027 h 101166"/>
                      <a:gd name="csX5" fmla="*/ 14027 w 28054"/>
                      <a:gd name="csY5" fmla="*/ 0 h 101166"/>
                      <a:gd name="csX6" fmla="*/ 0 w 28054"/>
                      <a:gd name="csY6" fmla="*/ 14027 h 10116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</a:cxnLst>
                    <a:rect l="l" t="t" r="r" b="b"/>
                    <a:pathLst>
                      <a:path w="28054" h="101166">
                        <a:moveTo>
                          <a:pt x="0" y="14027"/>
                        </a:moveTo>
                        <a:lnTo>
                          <a:pt x="0" y="87139"/>
                        </a:lnTo>
                        <a:cubicBezTo>
                          <a:pt x="0" y="94879"/>
                          <a:pt x="6288" y="101167"/>
                          <a:pt x="14027" y="101167"/>
                        </a:cubicBezTo>
                        <a:cubicBezTo>
                          <a:pt x="21767" y="101167"/>
                          <a:pt x="28055" y="94879"/>
                          <a:pt x="28055" y="87139"/>
                        </a:cubicBezTo>
                        <a:lnTo>
                          <a:pt x="28055" y="14027"/>
                        </a:lnTo>
                        <a:cubicBezTo>
                          <a:pt x="28055" y="6288"/>
                          <a:pt x="21767" y="0"/>
                          <a:pt x="14027" y="0"/>
                        </a:cubicBezTo>
                        <a:cubicBezTo>
                          <a:pt x="6288" y="0"/>
                          <a:pt x="0" y="6288"/>
                          <a:pt x="0" y="14027"/>
                        </a:cubicBezTo>
                        <a:close/>
                      </a:path>
                    </a:pathLst>
                  </a:custGeom>
                  <a:grpFill/>
                  <a:ln w="9525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pPr defTabSz="214313"/>
                    <a:endParaRPr lang="en-US" sz="550">
                      <a:solidFill>
                        <a:prstClr val="black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598E9E10-D62F-AFB1-A5A6-C94338CF2975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22692429" y="3561693"/>
                <a:ext cx="1045406" cy="1045395"/>
                <a:chOff x="45319553" y="2652026"/>
                <a:chExt cx="2046822" cy="2046800"/>
              </a:xfrm>
            </p:grpSpPr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C7D74884-FA2D-B9D1-7A05-F46ED0B4A0A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5319553" y="2652026"/>
                  <a:ext cx="2046822" cy="20468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214313"/>
                  <a:endParaRPr lang="en-US" sz="55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3807E704-6C0E-BBA8-34B7-C620DB28644F}"/>
                    </a:ext>
                  </a:extLst>
                </p:cNvPr>
                <p:cNvSpPr/>
                <p:nvPr/>
              </p:nvSpPr>
              <p:spPr>
                <a:xfrm>
                  <a:off x="45666732" y="3011235"/>
                  <a:ext cx="1352464" cy="1328382"/>
                </a:xfrm>
                <a:custGeom>
                  <a:avLst/>
                  <a:gdLst>
                    <a:gd name="csX0" fmla="*/ 824608 w 856354"/>
                    <a:gd name="csY0" fmla="*/ 416662 h 841105"/>
                    <a:gd name="csX1" fmla="*/ 809254 w 856354"/>
                    <a:gd name="csY1" fmla="*/ 416662 h 841105"/>
                    <a:gd name="csX2" fmla="*/ 809254 w 856354"/>
                    <a:gd name="csY2" fmla="*/ 401307 h 841105"/>
                    <a:gd name="csX3" fmla="*/ 809254 w 856354"/>
                    <a:gd name="csY3" fmla="*/ 401307 h 841105"/>
                    <a:gd name="csX4" fmla="*/ 789842 w 856354"/>
                    <a:gd name="csY4" fmla="*/ 372047 h 841105"/>
                    <a:gd name="csX5" fmla="*/ 777488 w 856354"/>
                    <a:gd name="csY5" fmla="*/ 369551 h 841105"/>
                    <a:gd name="csX6" fmla="*/ 748170 w 856354"/>
                    <a:gd name="csY6" fmla="*/ 369551 h 841105"/>
                    <a:gd name="csX7" fmla="*/ 748170 w 856354"/>
                    <a:gd name="csY7" fmla="*/ 305429 h 841105"/>
                    <a:gd name="csX8" fmla="*/ 737968 w 856354"/>
                    <a:gd name="csY8" fmla="*/ 293446 h 841105"/>
                    <a:gd name="csX9" fmla="*/ 658740 w 856354"/>
                    <a:gd name="csY9" fmla="*/ 280645 h 841105"/>
                    <a:gd name="csX10" fmla="*/ 628783 w 856354"/>
                    <a:gd name="csY10" fmla="*/ 208359 h 841105"/>
                    <a:gd name="csX11" fmla="*/ 675770 w 856354"/>
                    <a:gd name="csY11" fmla="*/ 143275 h 841105"/>
                    <a:gd name="csX12" fmla="*/ 674513 w 856354"/>
                    <a:gd name="csY12" fmla="*/ 127597 h 841105"/>
                    <a:gd name="csX13" fmla="*/ 620592 w 856354"/>
                    <a:gd name="csY13" fmla="*/ 73666 h 841105"/>
                    <a:gd name="csX14" fmla="*/ 604914 w 856354"/>
                    <a:gd name="csY14" fmla="*/ 72409 h 841105"/>
                    <a:gd name="csX15" fmla="*/ 539829 w 856354"/>
                    <a:gd name="csY15" fmla="*/ 119396 h 841105"/>
                    <a:gd name="csX16" fmla="*/ 467544 w 856354"/>
                    <a:gd name="csY16" fmla="*/ 89430 h 841105"/>
                    <a:gd name="csX17" fmla="*/ 454743 w 856354"/>
                    <a:gd name="csY17" fmla="*/ 10201 h 841105"/>
                    <a:gd name="csX18" fmla="*/ 442760 w 856354"/>
                    <a:gd name="csY18" fmla="*/ 0 h 841105"/>
                    <a:gd name="csX19" fmla="*/ 366503 w 856354"/>
                    <a:gd name="csY19" fmla="*/ 0 h 841105"/>
                    <a:gd name="csX20" fmla="*/ 354521 w 856354"/>
                    <a:gd name="csY20" fmla="*/ 10201 h 841105"/>
                    <a:gd name="csX21" fmla="*/ 341719 w 856354"/>
                    <a:gd name="csY21" fmla="*/ 89430 h 841105"/>
                    <a:gd name="csX22" fmla="*/ 269424 w 856354"/>
                    <a:gd name="csY22" fmla="*/ 119396 h 841105"/>
                    <a:gd name="csX23" fmla="*/ 204349 w 856354"/>
                    <a:gd name="csY23" fmla="*/ 72409 h 841105"/>
                    <a:gd name="csX24" fmla="*/ 188671 w 856354"/>
                    <a:gd name="csY24" fmla="*/ 73666 h 841105"/>
                    <a:gd name="csX25" fmla="*/ 134750 w 856354"/>
                    <a:gd name="csY25" fmla="*/ 127587 h 841105"/>
                    <a:gd name="csX26" fmla="*/ 133493 w 856354"/>
                    <a:gd name="csY26" fmla="*/ 143275 h 841105"/>
                    <a:gd name="csX27" fmla="*/ 180480 w 856354"/>
                    <a:gd name="csY27" fmla="*/ 208359 h 841105"/>
                    <a:gd name="csX28" fmla="*/ 150524 w 856354"/>
                    <a:gd name="csY28" fmla="*/ 280645 h 841105"/>
                    <a:gd name="csX29" fmla="*/ 71295 w 856354"/>
                    <a:gd name="csY29" fmla="*/ 293446 h 841105"/>
                    <a:gd name="csX30" fmla="*/ 61093 w 856354"/>
                    <a:gd name="csY30" fmla="*/ 305429 h 841105"/>
                    <a:gd name="csX31" fmla="*/ 61093 w 856354"/>
                    <a:gd name="csY31" fmla="*/ 369551 h 841105"/>
                    <a:gd name="csX32" fmla="*/ 31766 w 856354"/>
                    <a:gd name="csY32" fmla="*/ 369551 h 841105"/>
                    <a:gd name="csX33" fmla="*/ 19412 w 856354"/>
                    <a:gd name="csY33" fmla="*/ 372047 h 841105"/>
                    <a:gd name="csX34" fmla="*/ 0 w 856354"/>
                    <a:gd name="csY34" fmla="*/ 401307 h 841105"/>
                    <a:gd name="csX35" fmla="*/ 0 w 856354"/>
                    <a:gd name="csY35" fmla="*/ 401307 h 841105"/>
                    <a:gd name="csX36" fmla="*/ 0 w 856354"/>
                    <a:gd name="csY36" fmla="*/ 518189 h 841105"/>
                    <a:gd name="csX37" fmla="*/ 0 w 856354"/>
                    <a:gd name="csY37" fmla="*/ 645357 h 841105"/>
                    <a:gd name="csX38" fmla="*/ 0 w 856354"/>
                    <a:gd name="csY38" fmla="*/ 762238 h 841105"/>
                    <a:gd name="csX39" fmla="*/ 31756 w 856354"/>
                    <a:gd name="csY39" fmla="*/ 793995 h 841105"/>
                    <a:gd name="csX40" fmla="*/ 47111 w 856354"/>
                    <a:gd name="csY40" fmla="*/ 793995 h 841105"/>
                    <a:gd name="csX41" fmla="*/ 47111 w 856354"/>
                    <a:gd name="csY41" fmla="*/ 809349 h 841105"/>
                    <a:gd name="csX42" fmla="*/ 78867 w 856354"/>
                    <a:gd name="csY42" fmla="*/ 841105 h 841105"/>
                    <a:gd name="csX43" fmla="*/ 824598 w 856354"/>
                    <a:gd name="csY43" fmla="*/ 841105 h 841105"/>
                    <a:gd name="csX44" fmla="*/ 856355 w 856354"/>
                    <a:gd name="csY44" fmla="*/ 809349 h 841105"/>
                    <a:gd name="csX45" fmla="*/ 856355 w 856354"/>
                    <a:gd name="csY45" fmla="*/ 448418 h 841105"/>
                    <a:gd name="csX46" fmla="*/ 824608 w 856354"/>
                    <a:gd name="csY46" fmla="*/ 416662 h 841105"/>
                    <a:gd name="csX47" fmla="*/ 676589 w 856354"/>
                    <a:gd name="csY47" fmla="*/ 732225 h 841105"/>
                    <a:gd name="csX48" fmla="*/ 680885 w 856354"/>
                    <a:gd name="csY48" fmla="*/ 706612 h 841105"/>
                    <a:gd name="csX49" fmla="*/ 681209 w 856354"/>
                    <a:gd name="csY49" fmla="*/ 705812 h 841105"/>
                    <a:gd name="csX50" fmla="*/ 681247 w 856354"/>
                    <a:gd name="csY50" fmla="*/ 705593 h 841105"/>
                    <a:gd name="csX51" fmla="*/ 687381 w 856354"/>
                    <a:gd name="csY51" fmla="*/ 692582 h 841105"/>
                    <a:gd name="csX52" fmla="*/ 754647 w 856354"/>
                    <a:gd name="csY52" fmla="*/ 654158 h 841105"/>
                    <a:gd name="csX53" fmla="*/ 784974 w 856354"/>
                    <a:gd name="csY53" fmla="*/ 660273 h 841105"/>
                    <a:gd name="csX54" fmla="*/ 784974 w 856354"/>
                    <a:gd name="csY54" fmla="*/ 762238 h 841105"/>
                    <a:gd name="csX55" fmla="*/ 777488 w 856354"/>
                    <a:gd name="csY55" fmla="*/ 769725 h 841105"/>
                    <a:gd name="csX56" fmla="*/ 686171 w 856354"/>
                    <a:gd name="csY56" fmla="*/ 769725 h 841105"/>
                    <a:gd name="csX57" fmla="*/ 676589 w 856354"/>
                    <a:gd name="csY57" fmla="*/ 732225 h 841105"/>
                    <a:gd name="csX58" fmla="*/ 754656 w 856354"/>
                    <a:gd name="csY58" fmla="*/ 629898 h 841105"/>
                    <a:gd name="csX59" fmla="*/ 666493 w 856354"/>
                    <a:gd name="csY59" fmla="*/ 680256 h 841105"/>
                    <a:gd name="csX60" fmla="*/ 666483 w 856354"/>
                    <a:gd name="csY60" fmla="*/ 680266 h 841105"/>
                    <a:gd name="csX61" fmla="*/ 658158 w 856354"/>
                    <a:gd name="csY61" fmla="*/ 698106 h 841105"/>
                    <a:gd name="csX62" fmla="*/ 658139 w 856354"/>
                    <a:gd name="csY62" fmla="*/ 698163 h 841105"/>
                    <a:gd name="csX63" fmla="*/ 658082 w 856354"/>
                    <a:gd name="csY63" fmla="*/ 698316 h 841105"/>
                    <a:gd name="csX64" fmla="*/ 657797 w 856354"/>
                    <a:gd name="csY64" fmla="*/ 699126 h 841105"/>
                    <a:gd name="csX65" fmla="*/ 657787 w 856354"/>
                    <a:gd name="csY65" fmla="*/ 699164 h 841105"/>
                    <a:gd name="csX66" fmla="*/ 652320 w 856354"/>
                    <a:gd name="csY66" fmla="*/ 732234 h 841105"/>
                    <a:gd name="csX67" fmla="*/ 659425 w 856354"/>
                    <a:gd name="csY67" fmla="*/ 769744 h 841105"/>
                    <a:gd name="csX68" fmla="*/ 149828 w 856354"/>
                    <a:gd name="csY68" fmla="*/ 769744 h 841105"/>
                    <a:gd name="csX69" fmla="*/ 156934 w 856354"/>
                    <a:gd name="csY69" fmla="*/ 732234 h 841105"/>
                    <a:gd name="csX70" fmla="*/ 151190 w 856354"/>
                    <a:gd name="csY70" fmla="*/ 698364 h 841105"/>
                    <a:gd name="csX71" fmla="*/ 151086 w 856354"/>
                    <a:gd name="csY71" fmla="*/ 698078 h 841105"/>
                    <a:gd name="csX72" fmla="*/ 142770 w 856354"/>
                    <a:gd name="csY72" fmla="*/ 680276 h 841105"/>
                    <a:gd name="csX73" fmla="*/ 142761 w 856354"/>
                    <a:gd name="csY73" fmla="*/ 680266 h 841105"/>
                    <a:gd name="csX74" fmla="*/ 54597 w 856354"/>
                    <a:gd name="csY74" fmla="*/ 629907 h 841105"/>
                    <a:gd name="csX75" fmla="*/ 24270 w 856354"/>
                    <a:gd name="csY75" fmla="*/ 634517 h 841105"/>
                    <a:gd name="csX76" fmla="*/ 24270 w 856354"/>
                    <a:gd name="csY76" fmla="*/ 529047 h 841105"/>
                    <a:gd name="csX77" fmla="*/ 54597 w 856354"/>
                    <a:gd name="csY77" fmla="*/ 533657 h 841105"/>
                    <a:gd name="csX78" fmla="*/ 142761 w 856354"/>
                    <a:gd name="csY78" fmla="*/ 483299 h 841105"/>
                    <a:gd name="csX79" fmla="*/ 142770 w 856354"/>
                    <a:gd name="csY79" fmla="*/ 483289 h 841105"/>
                    <a:gd name="csX80" fmla="*/ 151086 w 856354"/>
                    <a:gd name="csY80" fmla="*/ 465487 h 841105"/>
                    <a:gd name="csX81" fmla="*/ 151190 w 856354"/>
                    <a:gd name="csY81" fmla="*/ 465201 h 841105"/>
                    <a:gd name="csX82" fmla="*/ 156934 w 856354"/>
                    <a:gd name="csY82" fmla="*/ 431330 h 841105"/>
                    <a:gd name="csX83" fmla="*/ 149828 w 856354"/>
                    <a:gd name="csY83" fmla="*/ 393821 h 841105"/>
                    <a:gd name="csX84" fmla="*/ 659435 w 856354"/>
                    <a:gd name="csY84" fmla="*/ 393821 h 841105"/>
                    <a:gd name="csX85" fmla="*/ 652320 w 856354"/>
                    <a:gd name="csY85" fmla="*/ 431330 h 841105"/>
                    <a:gd name="csX86" fmla="*/ 657787 w 856354"/>
                    <a:gd name="csY86" fmla="*/ 464401 h 841105"/>
                    <a:gd name="csX87" fmla="*/ 658082 w 856354"/>
                    <a:gd name="csY87" fmla="*/ 465249 h 841105"/>
                    <a:gd name="csX88" fmla="*/ 658139 w 856354"/>
                    <a:gd name="csY88" fmla="*/ 465401 h 841105"/>
                    <a:gd name="csX89" fmla="*/ 658158 w 856354"/>
                    <a:gd name="csY89" fmla="*/ 465449 h 841105"/>
                    <a:gd name="csX90" fmla="*/ 666483 w 856354"/>
                    <a:gd name="csY90" fmla="*/ 483289 h 841105"/>
                    <a:gd name="csX91" fmla="*/ 666493 w 856354"/>
                    <a:gd name="csY91" fmla="*/ 483299 h 841105"/>
                    <a:gd name="csX92" fmla="*/ 754656 w 856354"/>
                    <a:gd name="csY92" fmla="*/ 533657 h 841105"/>
                    <a:gd name="csX93" fmla="*/ 784984 w 856354"/>
                    <a:gd name="csY93" fmla="*/ 529047 h 841105"/>
                    <a:gd name="csX94" fmla="*/ 784984 w 856354"/>
                    <a:gd name="csY94" fmla="*/ 634498 h 841105"/>
                    <a:gd name="csX95" fmla="*/ 754656 w 856354"/>
                    <a:gd name="csY95" fmla="*/ 629898 h 841105"/>
                    <a:gd name="csX96" fmla="*/ 254032 w 856354"/>
                    <a:gd name="csY96" fmla="*/ 328651 h 841105"/>
                    <a:gd name="csX97" fmla="*/ 404632 w 856354"/>
                    <a:gd name="csY97" fmla="*/ 178051 h 841105"/>
                    <a:gd name="csX98" fmla="*/ 555231 w 856354"/>
                    <a:gd name="csY98" fmla="*/ 328651 h 841105"/>
                    <a:gd name="csX99" fmla="*/ 549583 w 856354"/>
                    <a:gd name="csY99" fmla="*/ 369541 h 841105"/>
                    <a:gd name="csX100" fmla="*/ 259680 w 856354"/>
                    <a:gd name="csY100" fmla="*/ 369541 h 841105"/>
                    <a:gd name="csX101" fmla="*/ 254032 w 856354"/>
                    <a:gd name="csY101" fmla="*/ 328651 h 841105"/>
                    <a:gd name="csX102" fmla="*/ 784984 w 856354"/>
                    <a:gd name="csY102" fmla="*/ 401307 h 841105"/>
                    <a:gd name="csX103" fmla="*/ 784984 w 856354"/>
                    <a:gd name="csY103" fmla="*/ 503272 h 841105"/>
                    <a:gd name="csX104" fmla="*/ 754656 w 856354"/>
                    <a:gd name="csY104" fmla="*/ 509387 h 841105"/>
                    <a:gd name="csX105" fmla="*/ 687381 w 856354"/>
                    <a:gd name="csY105" fmla="*/ 470954 h 841105"/>
                    <a:gd name="csX106" fmla="*/ 681238 w 856354"/>
                    <a:gd name="csY106" fmla="*/ 457933 h 841105"/>
                    <a:gd name="csX107" fmla="*/ 680876 w 856354"/>
                    <a:gd name="csY107" fmla="*/ 456924 h 841105"/>
                    <a:gd name="csX108" fmla="*/ 676580 w 856354"/>
                    <a:gd name="csY108" fmla="*/ 431321 h 841105"/>
                    <a:gd name="csX109" fmla="*/ 686162 w 856354"/>
                    <a:gd name="csY109" fmla="*/ 393811 h 841105"/>
                    <a:gd name="csX110" fmla="*/ 777478 w 856354"/>
                    <a:gd name="csY110" fmla="*/ 393811 h 841105"/>
                    <a:gd name="csX111" fmla="*/ 784984 w 856354"/>
                    <a:gd name="csY111" fmla="*/ 401307 h 841105"/>
                    <a:gd name="csX112" fmla="*/ 85354 w 856354"/>
                    <a:gd name="csY112" fmla="*/ 315754 h 841105"/>
                    <a:gd name="csX113" fmla="*/ 162439 w 856354"/>
                    <a:gd name="csY113" fmla="*/ 303305 h 841105"/>
                    <a:gd name="csX114" fmla="*/ 172374 w 856354"/>
                    <a:gd name="csY114" fmla="*/ 293856 h 841105"/>
                    <a:gd name="csX115" fmla="*/ 205273 w 856354"/>
                    <a:gd name="csY115" fmla="*/ 214484 h 841105"/>
                    <a:gd name="csX116" fmla="*/ 204930 w 856354"/>
                    <a:gd name="csY116" fmla="*/ 200777 h 841105"/>
                    <a:gd name="csX117" fmla="*/ 159210 w 856354"/>
                    <a:gd name="csY117" fmla="*/ 137446 h 841105"/>
                    <a:gd name="csX118" fmla="*/ 198520 w 856354"/>
                    <a:gd name="csY118" fmla="*/ 98136 h 841105"/>
                    <a:gd name="csX119" fmla="*/ 261852 w 856354"/>
                    <a:gd name="csY119" fmla="*/ 143856 h 841105"/>
                    <a:gd name="csX120" fmla="*/ 275558 w 856354"/>
                    <a:gd name="csY120" fmla="*/ 144199 h 841105"/>
                    <a:gd name="csX121" fmla="*/ 354930 w 856354"/>
                    <a:gd name="csY121" fmla="*/ 111300 h 841105"/>
                    <a:gd name="csX122" fmla="*/ 364379 w 856354"/>
                    <a:gd name="csY122" fmla="*/ 101365 h 841105"/>
                    <a:gd name="csX123" fmla="*/ 376828 w 856354"/>
                    <a:gd name="csY123" fmla="*/ 24279 h 841105"/>
                    <a:gd name="csX124" fmla="*/ 432425 w 856354"/>
                    <a:gd name="csY124" fmla="*/ 24279 h 841105"/>
                    <a:gd name="csX125" fmla="*/ 444875 w 856354"/>
                    <a:gd name="csY125" fmla="*/ 101365 h 841105"/>
                    <a:gd name="csX126" fmla="*/ 454323 w 856354"/>
                    <a:gd name="csY126" fmla="*/ 111300 h 841105"/>
                    <a:gd name="csX127" fmla="*/ 533695 w 856354"/>
                    <a:gd name="csY127" fmla="*/ 144199 h 841105"/>
                    <a:gd name="csX128" fmla="*/ 547402 w 856354"/>
                    <a:gd name="csY128" fmla="*/ 143856 h 841105"/>
                    <a:gd name="csX129" fmla="*/ 610734 w 856354"/>
                    <a:gd name="csY129" fmla="*/ 98136 h 841105"/>
                    <a:gd name="csX130" fmla="*/ 650043 w 856354"/>
                    <a:gd name="csY130" fmla="*/ 137446 h 841105"/>
                    <a:gd name="csX131" fmla="*/ 604323 w 856354"/>
                    <a:gd name="csY131" fmla="*/ 200777 h 841105"/>
                    <a:gd name="csX132" fmla="*/ 603980 w 856354"/>
                    <a:gd name="csY132" fmla="*/ 214484 h 841105"/>
                    <a:gd name="csX133" fmla="*/ 636870 w 856354"/>
                    <a:gd name="csY133" fmla="*/ 293856 h 841105"/>
                    <a:gd name="csX134" fmla="*/ 646805 w 856354"/>
                    <a:gd name="csY134" fmla="*/ 303305 h 841105"/>
                    <a:gd name="csX135" fmla="*/ 723900 w 856354"/>
                    <a:gd name="csY135" fmla="*/ 315763 h 841105"/>
                    <a:gd name="csX136" fmla="*/ 723900 w 856354"/>
                    <a:gd name="csY136" fmla="*/ 369551 h 841105"/>
                    <a:gd name="csX137" fmla="*/ 672798 w 856354"/>
                    <a:gd name="csY137" fmla="*/ 369551 h 841105"/>
                    <a:gd name="csX138" fmla="*/ 574653 w 856354"/>
                    <a:gd name="csY138" fmla="*/ 369551 h 841105"/>
                    <a:gd name="csX139" fmla="*/ 579491 w 856354"/>
                    <a:gd name="csY139" fmla="*/ 328660 h 841105"/>
                    <a:gd name="csX140" fmla="*/ 404622 w 856354"/>
                    <a:gd name="csY140" fmla="*/ 153791 h 841105"/>
                    <a:gd name="csX141" fmla="*/ 229753 w 856354"/>
                    <a:gd name="csY141" fmla="*/ 328660 h 841105"/>
                    <a:gd name="csX142" fmla="*/ 234591 w 856354"/>
                    <a:gd name="csY142" fmla="*/ 369551 h 841105"/>
                    <a:gd name="csX143" fmla="*/ 136455 w 856354"/>
                    <a:gd name="csY143" fmla="*/ 369551 h 841105"/>
                    <a:gd name="csX144" fmla="*/ 85354 w 856354"/>
                    <a:gd name="csY144" fmla="*/ 369551 h 841105"/>
                    <a:gd name="csX145" fmla="*/ 85354 w 856354"/>
                    <a:gd name="csY145" fmla="*/ 315754 h 841105"/>
                    <a:gd name="csX146" fmla="*/ 24279 w 856354"/>
                    <a:gd name="csY146" fmla="*/ 401307 h 841105"/>
                    <a:gd name="csX147" fmla="*/ 31766 w 856354"/>
                    <a:gd name="csY147" fmla="*/ 393821 h 841105"/>
                    <a:gd name="csX148" fmla="*/ 123082 w 856354"/>
                    <a:gd name="csY148" fmla="*/ 393821 h 841105"/>
                    <a:gd name="csX149" fmla="*/ 132664 w 856354"/>
                    <a:gd name="csY149" fmla="*/ 431330 h 841105"/>
                    <a:gd name="csX150" fmla="*/ 128368 w 856354"/>
                    <a:gd name="csY150" fmla="*/ 456933 h 841105"/>
                    <a:gd name="csX151" fmla="*/ 128283 w 856354"/>
                    <a:gd name="csY151" fmla="*/ 457181 h 841105"/>
                    <a:gd name="csX152" fmla="*/ 121872 w 856354"/>
                    <a:gd name="csY152" fmla="*/ 470964 h 841105"/>
                    <a:gd name="csX153" fmla="*/ 54607 w 856354"/>
                    <a:gd name="csY153" fmla="*/ 509397 h 841105"/>
                    <a:gd name="csX154" fmla="*/ 24279 w 856354"/>
                    <a:gd name="csY154" fmla="*/ 503282 h 841105"/>
                    <a:gd name="csX155" fmla="*/ 24279 w 856354"/>
                    <a:gd name="csY155" fmla="*/ 401307 h 841105"/>
                    <a:gd name="csX156" fmla="*/ 24279 w 856354"/>
                    <a:gd name="csY156" fmla="*/ 762238 h 841105"/>
                    <a:gd name="csX157" fmla="*/ 24279 w 856354"/>
                    <a:gd name="csY157" fmla="*/ 660273 h 841105"/>
                    <a:gd name="csX158" fmla="*/ 54607 w 856354"/>
                    <a:gd name="csY158" fmla="*/ 654158 h 841105"/>
                    <a:gd name="csX159" fmla="*/ 121872 w 856354"/>
                    <a:gd name="csY159" fmla="*/ 692582 h 841105"/>
                    <a:gd name="csX160" fmla="*/ 128292 w 856354"/>
                    <a:gd name="csY160" fmla="*/ 706374 h 841105"/>
                    <a:gd name="csX161" fmla="*/ 128349 w 856354"/>
                    <a:gd name="csY161" fmla="*/ 706536 h 841105"/>
                    <a:gd name="csX162" fmla="*/ 132674 w 856354"/>
                    <a:gd name="csY162" fmla="*/ 732225 h 841105"/>
                    <a:gd name="csX163" fmla="*/ 123092 w 856354"/>
                    <a:gd name="csY163" fmla="*/ 769734 h 841105"/>
                    <a:gd name="csX164" fmla="*/ 31766 w 856354"/>
                    <a:gd name="csY164" fmla="*/ 769734 h 841105"/>
                    <a:gd name="csX165" fmla="*/ 24279 w 856354"/>
                    <a:gd name="csY165" fmla="*/ 762238 h 841105"/>
                    <a:gd name="csX166" fmla="*/ 832094 w 856354"/>
                    <a:gd name="csY166" fmla="*/ 809358 h 841105"/>
                    <a:gd name="csX167" fmla="*/ 824608 w 856354"/>
                    <a:gd name="csY167" fmla="*/ 816845 h 841105"/>
                    <a:gd name="csX168" fmla="*/ 78877 w 856354"/>
                    <a:gd name="csY168" fmla="*/ 816845 h 841105"/>
                    <a:gd name="csX169" fmla="*/ 71390 w 856354"/>
                    <a:gd name="csY169" fmla="*/ 809358 h 841105"/>
                    <a:gd name="csX170" fmla="*/ 71390 w 856354"/>
                    <a:gd name="csY170" fmla="*/ 794004 h 841105"/>
                    <a:gd name="csX171" fmla="*/ 136455 w 856354"/>
                    <a:gd name="csY171" fmla="*/ 794004 h 841105"/>
                    <a:gd name="csX172" fmla="*/ 672808 w 856354"/>
                    <a:gd name="csY172" fmla="*/ 794004 h 841105"/>
                    <a:gd name="csX173" fmla="*/ 777497 w 856354"/>
                    <a:gd name="csY173" fmla="*/ 794004 h 841105"/>
                    <a:gd name="csX174" fmla="*/ 809254 w 856354"/>
                    <a:gd name="csY174" fmla="*/ 762248 h 841105"/>
                    <a:gd name="csX175" fmla="*/ 809254 w 856354"/>
                    <a:gd name="csY175" fmla="*/ 645357 h 841105"/>
                    <a:gd name="csX176" fmla="*/ 809254 w 856354"/>
                    <a:gd name="csY176" fmla="*/ 518189 h 841105"/>
                    <a:gd name="csX177" fmla="*/ 809254 w 856354"/>
                    <a:gd name="csY177" fmla="*/ 440931 h 841105"/>
                    <a:gd name="csX178" fmla="*/ 824608 w 856354"/>
                    <a:gd name="csY178" fmla="*/ 440931 h 841105"/>
                    <a:gd name="csX179" fmla="*/ 832094 w 856354"/>
                    <a:gd name="csY179" fmla="*/ 448418 h 841105"/>
                    <a:gd name="csX180" fmla="*/ 832094 w 856354"/>
                    <a:gd name="csY180" fmla="*/ 809358 h 841105"/>
                    <a:gd name="csX181" fmla="*/ 404632 w 856354"/>
                    <a:gd name="csY181" fmla="*/ 442227 h 841105"/>
                    <a:gd name="csX182" fmla="*/ 265081 w 856354"/>
                    <a:gd name="csY182" fmla="*/ 581778 h 841105"/>
                    <a:gd name="csX183" fmla="*/ 404632 w 856354"/>
                    <a:gd name="csY183" fmla="*/ 721328 h 841105"/>
                    <a:gd name="csX184" fmla="*/ 544182 w 856354"/>
                    <a:gd name="csY184" fmla="*/ 581778 h 841105"/>
                    <a:gd name="csX185" fmla="*/ 404632 w 856354"/>
                    <a:gd name="csY185" fmla="*/ 442227 h 841105"/>
                    <a:gd name="csX186" fmla="*/ 404632 w 856354"/>
                    <a:gd name="csY186" fmla="*/ 697049 h 841105"/>
                    <a:gd name="csX187" fmla="*/ 289350 w 856354"/>
                    <a:gd name="csY187" fmla="*/ 581768 h 841105"/>
                    <a:gd name="csX188" fmla="*/ 404632 w 856354"/>
                    <a:gd name="csY188" fmla="*/ 466487 h 841105"/>
                    <a:gd name="csX189" fmla="*/ 519913 w 856354"/>
                    <a:gd name="csY189" fmla="*/ 581778 h 841105"/>
                    <a:gd name="csX190" fmla="*/ 404632 w 856354"/>
                    <a:gd name="csY190" fmla="*/ 697049 h 841105"/>
                    <a:gd name="csX191" fmla="*/ 382314 w 856354"/>
                    <a:gd name="csY191" fmla="*/ 554803 h 841105"/>
                    <a:gd name="csX192" fmla="*/ 411566 w 856354"/>
                    <a:gd name="csY192" fmla="*/ 572376 h 841105"/>
                    <a:gd name="csX193" fmla="*/ 449447 w 856354"/>
                    <a:gd name="csY193" fmla="*/ 587835 h 841105"/>
                    <a:gd name="csX194" fmla="*/ 454047 w 856354"/>
                    <a:gd name="csY194" fmla="*/ 615077 h 841105"/>
                    <a:gd name="csX195" fmla="*/ 416757 w 856354"/>
                    <a:gd name="csY195" fmla="*/ 651929 h 841105"/>
                    <a:gd name="csX196" fmla="*/ 416757 w 856354"/>
                    <a:gd name="csY196" fmla="*/ 659987 h 841105"/>
                    <a:gd name="csX197" fmla="*/ 404622 w 856354"/>
                    <a:gd name="csY197" fmla="*/ 672122 h 841105"/>
                    <a:gd name="csX198" fmla="*/ 392487 w 856354"/>
                    <a:gd name="csY198" fmla="*/ 659987 h 841105"/>
                    <a:gd name="csX199" fmla="*/ 392487 w 856354"/>
                    <a:gd name="csY199" fmla="*/ 651491 h 841105"/>
                    <a:gd name="csX200" fmla="*/ 353454 w 856354"/>
                    <a:gd name="csY200" fmla="*/ 614563 h 841105"/>
                    <a:gd name="csX201" fmla="*/ 361893 w 856354"/>
                    <a:gd name="csY201" fmla="*/ 599627 h 841105"/>
                    <a:gd name="csX202" fmla="*/ 376828 w 856354"/>
                    <a:gd name="csY202" fmla="*/ 608066 h 841105"/>
                    <a:gd name="csX203" fmla="*/ 407032 w 856354"/>
                    <a:gd name="csY203" fmla="*/ 628717 h 841105"/>
                    <a:gd name="csX204" fmla="*/ 430187 w 856354"/>
                    <a:gd name="csY204" fmla="*/ 610629 h 841105"/>
                    <a:gd name="csX205" fmla="*/ 429835 w 856354"/>
                    <a:gd name="csY205" fmla="*/ 602142 h 841105"/>
                    <a:gd name="csX206" fmla="*/ 408489 w 856354"/>
                    <a:gd name="csY206" fmla="*/ 596456 h 841105"/>
                    <a:gd name="csX207" fmla="*/ 358054 w 856354"/>
                    <a:gd name="csY207" fmla="*/ 555708 h 841105"/>
                    <a:gd name="csX208" fmla="*/ 392487 w 856354"/>
                    <a:gd name="csY208" fmla="*/ 511893 h 841105"/>
                    <a:gd name="csX209" fmla="*/ 392487 w 856354"/>
                    <a:gd name="csY209" fmla="*/ 503568 h 841105"/>
                    <a:gd name="csX210" fmla="*/ 404622 w 856354"/>
                    <a:gd name="csY210" fmla="*/ 491433 h 841105"/>
                    <a:gd name="csX211" fmla="*/ 416757 w 856354"/>
                    <a:gd name="csY211" fmla="*/ 503568 h 841105"/>
                    <a:gd name="csX212" fmla="*/ 416757 w 856354"/>
                    <a:gd name="csY212" fmla="*/ 511874 h 841105"/>
                    <a:gd name="csX213" fmla="*/ 455686 w 856354"/>
                    <a:gd name="csY213" fmla="*/ 547116 h 841105"/>
                    <a:gd name="csX214" fmla="*/ 447742 w 856354"/>
                    <a:gd name="csY214" fmla="*/ 562327 h 841105"/>
                    <a:gd name="csX215" fmla="*/ 432530 w 856354"/>
                    <a:gd name="csY215" fmla="*/ 554384 h 841105"/>
                    <a:gd name="csX216" fmla="*/ 399240 w 856354"/>
                    <a:gd name="csY216" fmla="*/ 535248 h 841105"/>
                    <a:gd name="csX217" fmla="*/ 382314 w 856354"/>
                    <a:gd name="csY217" fmla="*/ 554803 h 84110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  <a:cxn ang="0">
                      <a:pos x="csX88" y="csY88"/>
                    </a:cxn>
                    <a:cxn ang="0">
                      <a:pos x="csX89" y="csY89"/>
                    </a:cxn>
                    <a:cxn ang="0">
                      <a:pos x="csX90" y="csY90"/>
                    </a:cxn>
                    <a:cxn ang="0">
                      <a:pos x="csX91" y="csY91"/>
                    </a:cxn>
                    <a:cxn ang="0">
                      <a:pos x="csX92" y="csY92"/>
                    </a:cxn>
                    <a:cxn ang="0">
                      <a:pos x="csX93" y="csY93"/>
                    </a:cxn>
                    <a:cxn ang="0">
                      <a:pos x="csX94" y="csY94"/>
                    </a:cxn>
                    <a:cxn ang="0">
                      <a:pos x="csX95" y="csY95"/>
                    </a:cxn>
                    <a:cxn ang="0">
                      <a:pos x="csX96" y="csY96"/>
                    </a:cxn>
                    <a:cxn ang="0">
                      <a:pos x="csX97" y="csY97"/>
                    </a:cxn>
                    <a:cxn ang="0">
                      <a:pos x="csX98" y="csY98"/>
                    </a:cxn>
                    <a:cxn ang="0">
                      <a:pos x="csX99" y="csY99"/>
                    </a:cxn>
                    <a:cxn ang="0">
                      <a:pos x="csX100" y="csY100"/>
                    </a:cxn>
                    <a:cxn ang="0">
                      <a:pos x="csX101" y="csY101"/>
                    </a:cxn>
                    <a:cxn ang="0">
                      <a:pos x="csX102" y="csY102"/>
                    </a:cxn>
                    <a:cxn ang="0">
                      <a:pos x="csX103" y="csY103"/>
                    </a:cxn>
                    <a:cxn ang="0">
                      <a:pos x="csX104" y="csY104"/>
                    </a:cxn>
                    <a:cxn ang="0">
                      <a:pos x="csX105" y="csY105"/>
                    </a:cxn>
                    <a:cxn ang="0">
                      <a:pos x="csX106" y="csY106"/>
                    </a:cxn>
                    <a:cxn ang="0">
                      <a:pos x="csX107" y="csY107"/>
                    </a:cxn>
                    <a:cxn ang="0">
                      <a:pos x="csX108" y="csY108"/>
                    </a:cxn>
                    <a:cxn ang="0">
                      <a:pos x="csX109" y="csY109"/>
                    </a:cxn>
                    <a:cxn ang="0">
                      <a:pos x="csX110" y="csY110"/>
                    </a:cxn>
                    <a:cxn ang="0">
                      <a:pos x="csX111" y="csY111"/>
                    </a:cxn>
                    <a:cxn ang="0">
                      <a:pos x="csX112" y="csY112"/>
                    </a:cxn>
                    <a:cxn ang="0">
                      <a:pos x="csX113" y="csY113"/>
                    </a:cxn>
                    <a:cxn ang="0">
                      <a:pos x="csX114" y="csY114"/>
                    </a:cxn>
                    <a:cxn ang="0">
                      <a:pos x="csX115" y="csY115"/>
                    </a:cxn>
                    <a:cxn ang="0">
                      <a:pos x="csX116" y="csY116"/>
                    </a:cxn>
                    <a:cxn ang="0">
                      <a:pos x="csX117" y="csY117"/>
                    </a:cxn>
                    <a:cxn ang="0">
                      <a:pos x="csX118" y="csY118"/>
                    </a:cxn>
                    <a:cxn ang="0">
                      <a:pos x="csX119" y="csY119"/>
                    </a:cxn>
                    <a:cxn ang="0">
                      <a:pos x="csX120" y="csY120"/>
                    </a:cxn>
                    <a:cxn ang="0">
                      <a:pos x="csX121" y="csY121"/>
                    </a:cxn>
                    <a:cxn ang="0">
                      <a:pos x="csX122" y="csY122"/>
                    </a:cxn>
                    <a:cxn ang="0">
                      <a:pos x="csX123" y="csY123"/>
                    </a:cxn>
                    <a:cxn ang="0">
                      <a:pos x="csX124" y="csY124"/>
                    </a:cxn>
                    <a:cxn ang="0">
                      <a:pos x="csX125" y="csY125"/>
                    </a:cxn>
                    <a:cxn ang="0">
                      <a:pos x="csX126" y="csY126"/>
                    </a:cxn>
                    <a:cxn ang="0">
                      <a:pos x="csX127" y="csY127"/>
                    </a:cxn>
                    <a:cxn ang="0">
                      <a:pos x="csX128" y="csY128"/>
                    </a:cxn>
                    <a:cxn ang="0">
                      <a:pos x="csX129" y="csY129"/>
                    </a:cxn>
                    <a:cxn ang="0">
                      <a:pos x="csX130" y="csY130"/>
                    </a:cxn>
                    <a:cxn ang="0">
                      <a:pos x="csX131" y="csY131"/>
                    </a:cxn>
                    <a:cxn ang="0">
                      <a:pos x="csX132" y="csY132"/>
                    </a:cxn>
                    <a:cxn ang="0">
                      <a:pos x="csX133" y="csY133"/>
                    </a:cxn>
                    <a:cxn ang="0">
                      <a:pos x="csX134" y="csY134"/>
                    </a:cxn>
                    <a:cxn ang="0">
                      <a:pos x="csX135" y="csY135"/>
                    </a:cxn>
                    <a:cxn ang="0">
                      <a:pos x="csX136" y="csY136"/>
                    </a:cxn>
                    <a:cxn ang="0">
                      <a:pos x="csX137" y="csY137"/>
                    </a:cxn>
                    <a:cxn ang="0">
                      <a:pos x="csX138" y="csY138"/>
                    </a:cxn>
                    <a:cxn ang="0">
                      <a:pos x="csX139" y="csY139"/>
                    </a:cxn>
                    <a:cxn ang="0">
                      <a:pos x="csX140" y="csY140"/>
                    </a:cxn>
                    <a:cxn ang="0">
                      <a:pos x="csX141" y="csY141"/>
                    </a:cxn>
                    <a:cxn ang="0">
                      <a:pos x="csX142" y="csY142"/>
                    </a:cxn>
                    <a:cxn ang="0">
                      <a:pos x="csX143" y="csY143"/>
                    </a:cxn>
                    <a:cxn ang="0">
                      <a:pos x="csX144" y="csY144"/>
                    </a:cxn>
                    <a:cxn ang="0">
                      <a:pos x="csX145" y="csY145"/>
                    </a:cxn>
                    <a:cxn ang="0">
                      <a:pos x="csX146" y="csY146"/>
                    </a:cxn>
                    <a:cxn ang="0">
                      <a:pos x="csX147" y="csY147"/>
                    </a:cxn>
                    <a:cxn ang="0">
                      <a:pos x="csX148" y="csY148"/>
                    </a:cxn>
                    <a:cxn ang="0">
                      <a:pos x="csX149" y="csY149"/>
                    </a:cxn>
                    <a:cxn ang="0">
                      <a:pos x="csX150" y="csY150"/>
                    </a:cxn>
                    <a:cxn ang="0">
                      <a:pos x="csX151" y="csY151"/>
                    </a:cxn>
                    <a:cxn ang="0">
                      <a:pos x="csX152" y="csY152"/>
                    </a:cxn>
                    <a:cxn ang="0">
                      <a:pos x="csX153" y="csY153"/>
                    </a:cxn>
                    <a:cxn ang="0">
                      <a:pos x="csX154" y="csY154"/>
                    </a:cxn>
                    <a:cxn ang="0">
                      <a:pos x="csX155" y="csY155"/>
                    </a:cxn>
                    <a:cxn ang="0">
                      <a:pos x="csX156" y="csY156"/>
                    </a:cxn>
                    <a:cxn ang="0">
                      <a:pos x="csX157" y="csY157"/>
                    </a:cxn>
                    <a:cxn ang="0">
                      <a:pos x="csX158" y="csY158"/>
                    </a:cxn>
                    <a:cxn ang="0">
                      <a:pos x="csX159" y="csY159"/>
                    </a:cxn>
                    <a:cxn ang="0">
                      <a:pos x="csX160" y="csY160"/>
                    </a:cxn>
                    <a:cxn ang="0">
                      <a:pos x="csX161" y="csY161"/>
                    </a:cxn>
                    <a:cxn ang="0">
                      <a:pos x="csX162" y="csY162"/>
                    </a:cxn>
                    <a:cxn ang="0">
                      <a:pos x="csX163" y="csY163"/>
                    </a:cxn>
                    <a:cxn ang="0">
                      <a:pos x="csX164" y="csY164"/>
                    </a:cxn>
                    <a:cxn ang="0">
                      <a:pos x="csX165" y="csY165"/>
                    </a:cxn>
                    <a:cxn ang="0">
                      <a:pos x="csX166" y="csY166"/>
                    </a:cxn>
                    <a:cxn ang="0">
                      <a:pos x="csX167" y="csY167"/>
                    </a:cxn>
                    <a:cxn ang="0">
                      <a:pos x="csX168" y="csY168"/>
                    </a:cxn>
                    <a:cxn ang="0">
                      <a:pos x="csX169" y="csY169"/>
                    </a:cxn>
                    <a:cxn ang="0">
                      <a:pos x="csX170" y="csY170"/>
                    </a:cxn>
                    <a:cxn ang="0">
                      <a:pos x="csX171" y="csY171"/>
                    </a:cxn>
                    <a:cxn ang="0">
                      <a:pos x="csX172" y="csY172"/>
                    </a:cxn>
                    <a:cxn ang="0">
                      <a:pos x="csX173" y="csY173"/>
                    </a:cxn>
                    <a:cxn ang="0">
                      <a:pos x="csX174" y="csY174"/>
                    </a:cxn>
                    <a:cxn ang="0">
                      <a:pos x="csX175" y="csY175"/>
                    </a:cxn>
                    <a:cxn ang="0">
                      <a:pos x="csX176" y="csY176"/>
                    </a:cxn>
                    <a:cxn ang="0">
                      <a:pos x="csX177" y="csY177"/>
                    </a:cxn>
                    <a:cxn ang="0">
                      <a:pos x="csX178" y="csY178"/>
                    </a:cxn>
                    <a:cxn ang="0">
                      <a:pos x="csX179" y="csY179"/>
                    </a:cxn>
                    <a:cxn ang="0">
                      <a:pos x="csX180" y="csY180"/>
                    </a:cxn>
                    <a:cxn ang="0">
                      <a:pos x="csX181" y="csY181"/>
                    </a:cxn>
                    <a:cxn ang="0">
                      <a:pos x="csX182" y="csY182"/>
                    </a:cxn>
                    <a:cxn ang="0">
                      <a:pos x="csX183" y="csY183"/>
                    </a:cxn>
                    <a:cxn ang="0">
                      <a:pos x="csX184" y="csY184"/>
                    </a:cxn>
                    <a:cxn ang="0">
                      <a:pos x="csX185" y="csY185"/>
                    </a:cxn>
                    <a:cxn ang="0">
                      <a:pos x="csX186" y="csY186"/>
                    </a:cxn>
                    <a:cxn ang="0">
                      <a:pos x="csX187" y="csY187"/>
                    </a:cxn>
                    <a:cxn ang="0">
                      <a:pos x="csX188" y="csY188"/>
                    </a:cxn>
                    <a:cxn ang="0">
                      <a:pos x="csX189" y="csY189"/>
                    </a:cxn>
                    <a:cxn ang="0">
                      <a:pos x="csX190" y="csY190"/>
                    </a:cxn>
                    <a:cxn ang="0">
                      <a:pos x="csX191" y="csY191"/>
                    </a:cxn>
                    <a:cxn ang="0">
                      <a:pos x="csX192" y="csY192"/>
                    </a:cxn>
                    <a:cxn ang="0">
                      <a:pos x="csX193" y="csY193"/>
                    </a:cxn>
                    <a:cxn ang="0">
                      <a:pos x="csX194" y="csY194"/>
                    </a:cxn>
                    <a:cxn ang="0">
                      <a:pos x="csX195" y="csY195"/>
                    </a:cxn>
                    <a:cxn ang="0">
                      <a:pos x="csX196" y="csY196"/>
                    </a:cxn>
                    <a:cxn ang="0">
                      <a:pos x="csX197" y="csY197"/>
                    </a:cxn>
                    <a:cxn ang="0">
                      <a:pos x="csX198" y="csY198"/>
                    </a:cxn>
                    <a:cxn ang="0">
                      <a:pos x="csX199" y="csY199"/>
                    </a:cxn>
                    <a:cxn ang="0">
                      <a:pos x="csX200" y="csY200"/>
                    </a:cxn>
                    <a:cxn ang="0">
                      <a:pos x="csX201" y="csY201"/>
                    </a:cxn>
                    <a:cxn ang="0">
                      <a:pos x="csX202" y="csY202"/>
                    </a:cxn>
                    <a:cxn ang="0">
                      <a:pos x="csX203" y="csY203"/>
                    </a:cxn>
                    <a:cxn ang="0">
                      <a:pos x="csX204" y="csY204"/>
                    </a:cxn>
                    <a:cxn ang="0">
                      <a:pos x="csX205" y="csY205"/>
                    </a:cxn>
                    <a:cxn ang="0">
                      <a:pos x="csX206" y="csY206"/>
                    </a:cxn>
                    <a:cxn ang="0">
                      <a:pos x="csX207" y="csY207"/>
                    </a:cxn>
                    <a:cxn ang="0">
                      <a:pos x="csX208" y="csY208"/>
                    </a:cxn>
                    <a:cxn ang="0">
                      <a:pos x="csX209" y="csY209"/>
                    </a:cxn>
                    <a:cxn ang="0">
                      <a:pos x="csX210" y="csY210"/>
                    </a:cxn>
                    <a:cxn ang="0">
                      <a:pos x="csX211" y="csY211"/>
                    </a:cxn>
                    <a:cxn ang="0">
                      <a:pos x="csX212" y="csY212"/>
                    </a:cxn>
                    <a:cxn ang="0">
                      <a:pos x="csX213" y="csY213"/>
                    </a:cxn>
                    <a:cxn ang="0">
                      <a:pos x="csX214" y="csY214"/>
                    </a:cxn>
                    <a:cxn ang="0">
                      <a:pos x="csX215" y="csY215"/>
                    </a:cxn>
                    <a:cxn ang="0">
                      <a:pos x="csX216" y="csY216"/>
                    </a:cxn>
                    <a:cxn ang="0">
                      <a:pos x="csX217" y="csY217"/>
                    </a:cxn>
                  </a:cxnLst>
                  <a:rect l="l" t="t" r="r" b="b"/>
                  <a:pathLst>
                    <a:path w="856354" h="841105">
                      <a:moveTo>
                        <a:pt x="824608" y="416662"/>
                      </a:moveTo>
                      <a:lnTo>
                        <a:pt x="809254" y="416662"/>
                      </a:lnTo>
                      <a:lnTo>
                        <a:pt x="809254" y="401307"/>
                      </a:lnTo>
                      <a:lnTo>
                        <a:pt x="809254" y="401307"/>
                      </a:lnTo>
                      <a:cubicBezTo>
                        <a:pt x="809254" y="388172"/>
                        <a:pt x="801243" y="376876"/>
                        <a:pt x="789842" y="372047"/>
                      </a:cubicBezTo>
                      <a:cubicBezTo>
                        <a:pt x="786041" y="370437"/>
                        <a:pt x="781869" y="369551"/>
                        <a:pt x="777488" y="369551"/>
                      </a:cubicBezTo>
                      <a:lnTo>
                        <a:pt x="748170" y="369551"/>
                      </a:lnTo>
                      <a:lnTo>
                        <a:pt x="748170" y="305429"/>
                      </a:lnTo>
                      <a:cubicBezTo>
                        <a:pt x="748170" y="299476"/>
                        <a:pt x="743845" y="294399"/>
                        <a:pt x="737968" y="293446"/>
                      </a:cubicBezTo>
                      <a:lnTo>
                        <a:pt x="658740" y="280645"/>
                      </a:lnTo>
                      <a:cubicBezTo>
                        <a:pt x="652453" y="255127"/>
                        <a:pt x="642404" y="230886"/>
                        <a:pt x="628783" y="208359"/>
                      </a:cubicBezTo>
                      <a:lnTo>
                        <a:pt x="675770" y="143275"/>
                      </a:lnTo>
                      <a:cubicBezTo>
                        <a:pt x="679256" y="138446"/>
                        <a:pt x="678723" y="131807"/>
                        <a:pt x="674513" y="127597"/>
                      </a:cubicBezTo>
                      <a:lnTo>
                        <a:pt x="620592" y="73666"/>
                      </a:lnTo>
                      <a:cubicBezTo>
                        <a:pt x="616382" y="69456"/>
                        <a:pt x="609733" y="68923"/>
                        <a:pt x="604914" y="72409"/>
                      </a:cubicBezTo>
                      <a:lnTo>
                        <a:pt x="539829" y="119396"/>
                      </a:lnTo>
                      <a:cubicBezTo>
                        <a:pt x="517303" y="105775"/>
                        <a:pt x="493052" y="95717"/>
                        <a:pt x="467544" y="89430"/>
                      </a:cubicBezTo>
                      <a:lnTo>
                        <a:pt x="454743" y="10201"/>
                      </a:lnTo>
                      <a:cubicBezTo>
                        <a:pt x="453790" y="4324"/>
                        <a:pt x="448713" y="0"/>
                        <a:pt x="442760" y="0"/>
                      </a:cubicBezTo>
                      <a:lnTo>
                        <a:pt x="366503" y="0"/>
                      </a:lnTo>
                      <a:cubicBezTo>
                        <a:pt x="360550" y="0"/>
                        <a:pt x="355473" y="4324"/>
                        <a:pt x="354521" y="10201"/>
                      </a:cubicBezTo>
                      <a:lnTo>
                        <a:pt x="341719" y="89430"/>
                      </a:lnTo>
                      <a:cubicBezTo>
                        <a:pt x="316211" y="95717"/>
                        <a:pt x="291960" y="105766"/>
                        <a:pt x="269424" y="119396"/>
                      </a:cubicBezTo>
                      <a:lnTo>
                        <a:pt x="204349" y="72409"/>
                      </a:lnTo>
                      <a:cubicBezTo>
                        <a:pt x="199520" y="68923"/>
                        <a:pt x="192872" y="69456"/>
                        <a:pt x="188671" y="73666"/>
                      </a:cubicBezTo>
                      <a:lnTo>
                        <a:pt x="134750" y="127587"/>
                      </a:lnTo>
                      <a:cubicBezTo>
                        <a:pt x="130540" y="131797"/>
                        <a:pt x="130007" y="138446"/>
                        <a:pt x="133493" y="143275"/>
                      </a:cubicBezTo>
                      <a:lnTo>
                        <a:pt x="180480" y="208359"/>
                      </a:lnTo>
                      <a:cubicBezTo>
                        <a:pt x="166859" y="230876"/>
                        <a:pt x="156810" y="255127"/>
                        <a:pt x="150524" y="280645"/>
                      </a:cubicBezTo>
                      <a:lnTo>
                        <a:pt x="71295" y="293446"/>
                      </a:lnTo>
                      <a:cubicBezTo>
                        <a:pt x="65418" y="294399"/>
                        <a:pt x="61093" y="299476"/>
                        <a:pt x="61093" y="305429"/>
                      </a:cubicBezTo>
                      <a:lnTo>
                        <a:pt x="61093" y="369551"/>
                      </a:lnTo>
                      <a:lnTo>
                        <a:pt x="31766" y="369551"/>
                      </a:lnTo>
                      <a:cubicBezTo>
                        <a:pt x="27384" y="369551"/>
                        <a:pt x="23212" y="370437"/>
                        <a:pt x="19412" y="372047"/>
                      </a:cubicBezTo>
                      <a:cubicBezTo>
                        <a:pt x="8020" y="376876"/>
                        <a:pt x="0" y="388172"/>
                        <a:pt x="0" y="401307"/>
                      </a:cubicBezTo>
                      <a:lnTo>
                        <a:pt x="0" y="401307"/>
                      </a:lnTo>
                      <a:lnTo>
                        <a:pt x="0" y="518189"/>
                      </a:lnTo>
                      <a:lnTo>
                        <a:pt x="0" y="645357"/>
                      </a:lnTo>
                      <a:lnTo>
                        <a:pt x="0" y="762238"/>
                      </a:lnTo>
                      <a:cubicBezTo>
                        <a:pt x="0" y="779745"/>
                        <a:pt x="14249" y="793995"/>
                        <a:pt x="31756" y="793995"/>
                      </a:cubicBezTo>
                      <a:lnTo>
                        <a:pt x="47111" y="793995"/>
                      </a:lnTo>
                      <a:lnTo>
                        <a:pt x="47111" y="809349"/>
                      </a:lnTo>
                      <a:cubicBezTo>
                        <a:pt x="47111" y="826856"/>
                        <a:pt x="61360" y="841105"/>
                        <a:pt x="78867" y="841105"/>
                      </a:cubicBezTo>
                      <a:lnTo>
                        <a:pt x="824598" y="841105"/>
                      </a:lnTo>
                      <a:cubicBezTo>
                        <a:pt x="842105" y="841105"/>
                        <a:pt x="856355" y="826856"/>
                        <a:pt x="856355" y="809349"/>
                      </a:cubicBezTo>
                      <a:lnTo>
                        <a:pt x="856355" y="448418"/>
                      </a:lnTo>
                      <a:cubicBezTo>
                        <a:pt x="856364" y="430911"/>
                        <a:pt x="842115" y="416662"/>
                        <a:pt x="824608" y="416662"/>
                      </a:cubicBezTo>
                      <a:close/>
                      <a:moveTo>
                        <a:pt x="676589" y="732225"/>
                      </a:moveTo>
                      <a:cubicBezTo>
                        <a:pt x="676589" y="723443"/>
                        <a:pt x="678037" y="714823"/>
                        <a:pt x="680885" y="706612"/>
                      </a:cubicBezTo>
                      <a:lnTo>
                        <a:pt x="681209" y="705812"/>
                      </a:lnTo>
                      <a:lnTo>
                        <a:pt x="681247" y="705593"/>
                      </a:lnTo>
                      <a:cubicBezTo>
                        <a:pt x="682895" y="701078"/>
                        <a:pt x="684952" y="696706"/>
                        <a:pt x="687381" y="692582"/>
                      </a:cubicBezTo>
                      <a:cubicBezTo>
                        <a:pt x="701383" y="668884"/>
                        <a:pt x="727158" y="654158"/>
                        <a:pt x="754647" y="654158"/>
                      </a:cubicBezTo>
                      <a:cubicBezTo>
                        <a:pt x="765077" y="654158"/>
                        <a:pt x="775440" y="656254"/>
                        <a:pt x="784974" y="660273"/>
                      </a:cubicBezTo>
                      <a:lnTo>
                        <a:pt x="784974" y="762238"/>
                      </a:lnTo>
                      <a:cubicBezTo>
                        <a:pt x="784974" y="766362"/>
                        <a:pt x="781612" y="769725"/>
                        <a:pt x="777488" y="769725"/>
                      </a:cubicBezTo>
                      <a:lnTo>
                        <a:pt x="686171" y="769725"/>
                      </a:lnTo>
                      <a:cubicBezTo>
                        <a:pt x="679885" y="758285"/>
                        <a:pt x="676589" y="745436"/>
                        <a:pt x="676589" y="732225"/>
                      </a:cubicBezTo>
                      <a:close/>
                      <a:moveTo>
                        <a:pt x="754656" y="629898"/>
                      </a:moveTo>
                      <a:cubicBezTo>
                        <a:pt x="718614" y="629898"/>
                        <a:pt x="684838" y="649195"/>
                        <a:pt x="666493" y="680256"/>
                      </a:cubicBezTo>
                      <a:lnTo>
                        <a:pt x="666483" y="680266"/>
                      </a:lnTo>
                      <a:cubicBezTo>
                        <a:pt x="663159" y="685914"/>
                        <a:pt x="660359" y="691915"/>
                        <a:pt x="658158" y="698106"/>
                      </a:cubicBezTo>
                      <a:lnTo>
                        <a:pt x="658139" y="698163"/>
                      </a:lnTo>
                      <a:cubicBezTo>
                        <a:pt x="658120" y="698211"/>
                        <a:pt x="658101" y="698259"/>
                        <a:pt x="658082" y="698316"/>
                      </a:cubicBezTo>
                      <a:lnTo>
                        <a:pt x="657797" y="699126"/>
                      </a:lnTo>
                      <a:lnTo>
                        <a:pt x="657787" y="699164"/>
                      </a:lnTo>
                      <a:cubicBezTo>
                        <a:pt x="654158" y="709784"/>
                        <a:pt x="652320" y="720909"/>
                        <a:pt x="652320" y="732234"/>
                      </a:cubicBezTo>
                      <a:cubicBezTo>
                        <a:pt x="652320" y="745188"/>
                        <a:pt x="654758" y="757876"/>
                        <a:pt x="659425" y="769744"/>
                      </a:cubicBezTo>
                      <a:lnTo>
                        <a:pt x="149828" y="769744"/>
                      </a:lnTo>
                      <a:cubicBezTo>
                        <a:pt x="154505" y="757885"/>
                        <a:pt x="156934" y="745198"/>
                        <a:pt x="156934" y="732234"/>
                      </a:cubicBezTo>
                      <a:cubicBezTo>
                        <a:pt x="156934" y="720623"/>
                        <a:pt x="155000" y="709222"/>
                        <a:pt x="151190" y="698364"/>
                      </a:cubicBezTo>
                      <a:lnTo>
                        <a:pt x="151086" y="698078"/>
                      </a:lnTo>
                      <a:cubicBezTo>
                        <a:pt x="148895" y="691906"/>
                        <a:pt x="146094" y="685914"/>
                        <a:pt x="142770" y="680276"/>
                      </a:cubicBezTo>
                      <a:lnTo>
                        <a:pt x="142761" y="680266"/>
                      </a:lnTo>
                      <a:cubicBezTo>
                        <a:pt x="124416" y="649205"/>
                        <a:pt x="90630" y="629907"/>
                        <a:pt x="54597" y="629907"/>
                      </a:cubicBezTo>
                      <a:cubicBezTo>
                        <a:pt x="44291" y="629907"/>
                        <a:pt x="34052" y="631488"/>
                        <a:pt x="24270" y="634517"/>
                      </a:cubicBezTo>
                      <a:lnTo>
                        <a:pt x="24270" y="529047"/>
                      </a:lnTo>
                      <a:cubicBezTo>
                        <a:pt x="34052" y="532076"/>
                        <a:pt x="44301" y="533657"/>
                        <a:pt x="54597" y="533657"/>
                      </a:cubicBezTo>
                      <a:cubicBezTo>
                        <a:pt x="90630" y="533657"/>
                        <a:pt x="124416" y="514360"/>
                        <a:pt x="142761" y="483299"/>
                      </a:cubicBezTo>
                      <a:lnTo>
                        <a:pt x="142770" y="483289"/>
                      </a:lnTo>
                      <a:cubicBezTo>
                        <a:pt x="146094" y="477650"/>
                        <a:pt x="148885" y="471659"/>
                        <a:pt x="151086" y="465487"/>
                      </a:cubicBezTo>
                      <a:lnTo>
                        <a:pt x="151190" y="465201"/>
                      </a:lnTo>
                      <a:cubicBezTo>
                        <a:pt x="155000" y="454333"/>
                        <a:pt x="156934" y="442941"/>
                        <a:pt x="156934" y="431330"/>
                      </a:cubicBezTo>
                      <a:cubicBezTo>
                        <a:pt x="156934" y="418376"/>
                        <a:pt x="154496" y="405689"/>
                        <a:pt x="149828" y="393821"/>
                      </a:cubicBezTo>
                      <a:lnTo>
                        <a:pt x="659435" y="393821"/>
                      </a:lnTo>
                      <a:cubicBezTo>
                        <a:pt x="654758" y="405679"/>
                        <a:pt x="652320" y="418367"/>
                        <a:pt x="652320" y="431330"/>
                      </a:cubicBezTo>
                      <a:cubicBezTo>
                        <a:pt x="652320" y="442655"/>
                        <a:pt x="654158" y="453781"/>
                        <a:pt x="657787" y="464401"/>
                      </a:cubicBezTo>
                      <a:lnTo>
                        <a:pt x="658082" y="465249"/>
                      </a:lnTo>
                      <a:cubicBezTo>
                        <a:pt x="658101" y="465306"/>
                        <a:pt x="658120" y="465353"/>
                        <a:pt x="658139" y="465401"/>
                      </a:cubicBezTo>
                      <a:lnTo>
                        <a:pt x="658158" y="465449"/>
                      </a:lnTo>
                      <a:cubicBezTo>
                        <a:pt x="660359" y="471640"/>
                        <a:pt x="663159" y="477641"/>
                        <a:pt x="666483" y="483289"/>
                      </a:cubicBezTo>
                      <a:lnTo>
                        <a:pt x="666493" y="483299"/>
                      </a:lnTo>
                      <a:cubicBezTo>
                        <a:pt x="684838" y="514360"/>
                        <a:pt x="718623" y="533657"/>
                        <a:pt x="754656" y="533657"/>
                      </a:cubicBezTo>
                      <a:cubicBezTo>
                        <a:pt x="764953" y="533657"/>
                        <a:pt x="775202" y="532076"/>
                        <a:pt x="784984" y="529047"/>
                      </a:cubicBezTo>
                      <a:lnTo>
                        <a:pt x="784984" y="634498"/>
                      </a:lnTo>
                      <a:cubicBezTo>
                        <a:pt x="775202" y="631469"/>
                        <a:pt x="764953" y="629898"/>
                        <a:pt x="754656" y="629898"/>
                      </a:cubicBezTo>
                      <a:close/>
                      <a:moveTo>
                        <a:pt x="254032" y="328651"/>
                      </a:moveTo>
                      <a:cubicBezTo>
                        <a:pt x="254032" y="245612"/>
                        <a:pt x="321593" y="178051"/>
                        <a:pt x="404632" y="178051"/>
                      </a:cubicBezTo>
                      <a:cubicBezTo>
                        <a:pt x="487670" y="178051"/>
                        <a:pt x="555231" y="245612"/>
                        <a:pt x="555231" y="328651"/>
                      </a:cubicBezTo>
                      <a:cubicBezTo>
                        <a:pt x="555231" y="342586"/>
                        <a:pt x="553317" y="356302"/>
                        <a:pt x="549583" y="369541"/>
                      </a:cubicBezTo>
                      <a:lnTo>
                        <a:pt x="259680" y="369541"/>
                      </a:lnTo>
                      <a:cubicBezTo>
                        <a:pt x="255946" y="356292"/>
                        <a:pt x="254032" y="342586"/>
                        <a:pt x="254032" y="328651"/>
                      </a:cubicBezTo>
                      <a:close/>
                      <a:moveTo>
                        <a:pt x="784984" y="401307"/>
                      </a:moveTo>
                      <a:lnTo>
                        <a:pt x="784984" y="503272"/>
                      </a:lnTo>
                      <a:cubicBezTo>
                        <a:pt x="775440" y="507282"/>
                        <a:pt x="765086" y="509387"/>
                        <a:pt x="754656" y="509387"/>
                      </a:cubicBezTo>
                      <a:cubicBezTo>
                        <a:pt x="727158" y="509387"/>
                        <a:pt x="701383" y="494662"/>
                        <a:pt x="687381" y="470954"/>
                      </a:cubicBezTo>
                      <a:cubicBezTo>
                        <a:pt x="684952" y="466830"/>
                        <a:pt x="682885" y="462448"/>
                        <a:pt x="681238" y="457933"/>
                      </a:cubicBezTo>
                      <a:lnTo>
                        <a:pt x="680876" y="456924"/>
                      </a:lnTo>
                      <a:cubicBezTo>
                        <a:pt x="678028" y="448713"/>
                        <a:pt x="676580" y="440103"/>
                        <a:pt x="676580" y="431321"/>
                      </a:cubicBezTo>
                      <a:cubicBezTo>
                        <a:pt x="676580" y="418109"/>
                        <a:pt x="679876" y="405260"/>
                        <a:pt x="686162" y="393811"/>
                      </a:cubicBezTo>
                      <a:lnTo>
                        <a:pt x="777478" y="393811"/>
                      </a:lnTo>
                      <a:cubicBezTo>
                        <a:pt x="781622" y="393811"/>
                        <a:pt x="784984" y="397173"/>
                        <a:pt x="784984" y="401307"/>
                      </a:cubicBezTo>
                      <a:close/>
                      <a:moveTo>
                        <a:pt x="85354" y="315754"/>
                      </a:moveTo>
                      <a:lnTo>
                        <a:pt x="162439" y="303305"/>
                      </a:lnTo>
                      <a:cubicBezTo>
                        <a:pt x="167383" y="302504"/>
                        <a:pt x="171326" y="298752"/>
                        <a:pt x="172374" y="293856"/>
                      </a:cubicBezTo>
                      <a:cubicBezTo>
                        <a:pt x="178413" y="265528"/>
                        <a:pt x="189471" y="238820"/>
                        <a:pt x="205273" y="214484"/>
                      </a:cubicBezTo>
                      <a:cubicBezTo>
                        <a:pt x="207997" y="210283"/>
                        <a:pt x="207864" y="204835"/>
                        <a:pt x="204930" y="200777"/>
                      </a:cubicBezTo>
                      <a:lnTo>
                        <a:pt x="159210" y="137446"/>
                      </a:lnTo>
                      <a:lnTo>
                        <a:pt x="198520" y="98136"/>
                      </a:lnTo>
                      <a:lnTo>
                        <a:pt x="261852" y="143856"/>
                      </a:lnTo>
                      <a:cubicBezTo>
                        <a:pt x="265909" y="146790"/>
                        <a:pt x="271358" y="146923"/>
                        <a:pt x="275558" y="144199"/>
                      </a:cubicBezTo>
                      <a:cubicBezTo>
                        <a:pt x="299914" y="128397"/>
                        <a:pt x="326622" y="117329"/>
                        <a:pt x="354930" y="111300"/>
                      </a:cubicBezTo>
                      <a:cubicBezTo>
                        <a:pt x="359826" y="110261"/>
                        <a:pt x="363579" y="106309"/>
                        <a:pt x="364379" y="101365"/>
                      </a:cubicBezTo>
                      <a:lnTo>
                        <a:pt x="376828" y="24279"/>
                      </a:lnTo>
                      <a:lnTo>
                        <a:pt x="432425" y="24279"/>
                      </a:lnTo>
                      <a:lnTo>
                        <a:pt x="444875" y="101365"/>
                      </a:lnTo>
                      <a:cubicBezTo>
                        <a:pt x="445675" y="106309"/>
                        <a:pt x="449428" y="110252"/>
                        <a:pt x="454323" y="111300"/>
                      </a:cubicBezTo>
                      <a:cubicBezTo>
                        <a:pt x="482641" y="117329"/>
                        <a:pt x="509340" y="128397"/>
                        <a:pt x="533695" y="144199"/>
                      </a:cubicBezTo>
                      <a:cubicBezTo>
                        <a:pt x="537896" y="146923"/>
                        <a:pt x="543344" y="146790"/>
                        <a:pt x="547402" y="143856"/>
                      </a:cubicBezTo>
                      <a:lnTo>
                        <a:pt x="610734" y="98136"/>
                      </a:lnTo>
                      <a:lnTo>
                        <a:pt x="650043" y="137446"/>
                      </a:lnTo>
                      <a:lnTo>
                        <a:pt x="604323" y="200777"/>
                      </a:lnTo>
                      <a:cubicBezTo>
                        <a:pt x="601389" y="204835"/>
                        <a:pt x="601256" y="210283"/>
                        <a:pt x="603980" y="214484"/>
                      </a:cubicBezTo>
                      <a:cubicBezTo>
                        <a:pt x="619782" y="238830"/>
                        <a:pt x="630841" y="265538"/>
                        <a:pt x="636870" y="293856"/>
                      </a:cubicBezTo>
                      <a:cubicBezTo>
                        <a:pt x="637908" y="298752"/>
                        <a:pt x="641861" y="302504"/>
                        <a:pt x="646805" y="303305"/>
                      </a:cubicBezTo>
                      <a:lnTo>
                        <a:pt x="723900" y="315763"/>
                      </a:lnTo>
                      <a:lnTo>
                        <a:pt x="723900" y="369551"/>
                      </a:lnTo>
                      <a:lnTo>
                        <a:pt x="672798" y="369551"/>
                      </a:lnTo>
                      <a:lnTo>
                        <a:pt x="574653" y="369551"/>
                      </a:lnTo>
                      <a:cubicBezTo>
                        <a:pt x="577853" y="356225"/>
                        <a:pt x="579491" y="342529"/>
                        <a:pt x="579491" y="328660"/>
                      </a:cubicBezTo>
                      <a:cubicBezTo>
                        <a:pt x="579491" y="232239"/>
                        <a:pt x="501044" y="153791"/>
                        <a:pt x="404622" y="153791"/>
                      </a:cubicBezTo>
                      <a:cubicBezTo>
                        <a:pt x="308200" y="153791"/>
                        <a:pt x="229753" y="232239"/>
                        <a:pt x="229753" y="328660"/>
                      </a:cubicBezTo>
                      <a:cubicBezTo>
                        <a:pt x="229753" y="342529"/>
                        <a:pt x="231400" y="356225"/>
                        <a:pt x="234591" y="369551"/>
                      </a:cubicBezTo>
                      <a:lnTo>
                        <a:pt x="136455" y="369551"/>
                      </a:lnTo>
                      <a:lnTo>
                        <a:pt x="85354" y="369551"/>
                      </a:lnTo>
                      <a:lnTo>
                        <a:pt x="85354" y="315754"/>
                      </a:lnTo>
                      <a:close/>
                      <a:moveTo>
                        <a:pt x="24279" y="401307"/>
                      </a:moveTo>
                      <a:cubicBezTo>
                        <a:pt x="24279" y="397173"/>
                        <a:pt x="27642" y="393821"/>
                        <a:pt x="31766" y="393821"/>
                      </a:cubicBezTo>
                      <a:lnTo>
                        <a:pt x="123082" y="393821"/>
                      </a:lnTo>
                      <a:cubicBezTo>
                        <a:pt x="129369" y="405270"/>
                        <a:pt x="132664" y="418109"/>
                        <a:pt x="132664" y="431330"/>
                      </a:cubicBezTo>
                      <a:cubicBezTo>
                        <a:pt x="132664" y="440122"/>
                        <a:pt x="131216" y="448732"/>
                        <a:pt x="128368" y="456933"/>
                      </a:cubicBezTo>
                      <a:lnTo>
                        <a:pt x="128283" y="457181"/>
                      </a:lnTo>
                      <a:cubicBezTo>
                        <a:pt x="126597" y="461963"/>
                        <a:pt x="124444" y="466592"/>
                        <a:pt x="121872" y="470964"/>
                      </a:cubicBezTo>
                      <a:cubicBezTo>
                        <a:pt x="107871" y="494671"/>
                        <a:pt x="82096" y="509397"/>
                        <a:pt x="54607" y="509397"/>
                      </a:cubicBezTo>
                      <a:cubicBezTo>
                        <a:pt x="44177" y="509397"/>
                        <a:pt x="33814" y="507302"/>
                        <a:pt x="24279" y="503282"/>
                      </a:cubicBezTo>
                      <a:lnTo>
                        <a:pt x="24279" y="401307"/>
                      </a:lnTo>
                      <a:close/>
                      <a:moveTo>
                        <a:pt x="24279" y="762238"/>
                      </a:moveTo>
                      <a:lnTo>
                        <a:pt x="24279" y="660273"/>
                      </a:lnTo>
                      <a:cubicBezTo>
                        <a:pt x="33823" y="656263"/>
                        <a:pt x="44177" y="654158"/>
                        <a:pt x="54607" y="654158"/>
                      </a:cubicBezTo>
                      <a:cubicBezTo>
                        <a:pt x="82096" y="654158"/>
                        <a:pt x="107871" y="668884"/>
                        <a:pt x="121872" y="692582"/>
                      </a:cubicBezTo>
                      <a:cubicBezTo>
                        <a:pt x="124444" y="696954"/>
                        <a:pt x="126606" y="701592"/>
                        <a:pt x="128292" y="706374"/>
                      </a:cubicBezTo>
                      <a:lnTo>
                        <a:pt x="128349" y="706536"/>
                      </a:lnTo>
                      <a:cubicBezTo>
                        <a:pt x="131216" y="714766"/>
                        <a:pt x="132674" y="723405"/>
                        <a:pt x="132674" y="732225"/>
                      </a:cubicBezTo>
                      <a:cubicBezTo>
                        <a:pt x="132674" y="745446"/>
                        <a:pt x="129378" y="758285"/>
                        <a:pt x="123092" y="769734"/>
                      </a:cubicBezTo>
                      <a:lnTo>
                        <a:pt x="31766" y="769734"/>
                      </a:lnTo>
                      <a:cubicBezTo>
                        <a:pt x="27632" y="769734"/>
                        <a:pt x="24279" y="766372"/>
                        <a:pt x="24279" y="762238"/>
                      </a:cubicBezTo>
                      <a:close/>
                      <a:moveTo>
                        <a:pt x="832094" y="809358"/>
                      </a:moveTo>
                      <a:cubicBezTo>
                        <a:pt x="832094" y="813483"/>
                        <a:pt x="828732" y="816845"/>
                        <a:pt x="824608" y="816845"/>
                      </a:cubicBezTo>
                      <a:lnTo>
                        <a:pt x="78877" y="816845"/>
                      </a:lnTo>
                      <a:cubicBezTo>
                        <a:pt x="74752" y="816845"/>
                        <a:pt x="71390" y="813483"/>
                        <a:pt x="71390" y="809358"/>
                      </a:cubicBezTo>
                      <a:lnTo>
                        <a:pt x="71390" y="794004"/>
                      </a:lnTo>
                      <a:lnTo>
                        <a:pt x="136455" y="794004"/>
                      </a:lnTo>
                      <a:lnTo>
                        <a:pt x="672808" y="794004"/>
                      </a:lnTo>
                      <a:lnTo>
                        <a:pt x="777497" y="794004"/>
                      </a:lnTo>
                      <a:cubicBezTo>
                        <a:pt x="795004" y="794004"/>
                        <a:pt x="809254" y="779755"/>
                        <a:pt x="809254" y="762248"/>
                      </a:cubicBezTo>
                      <a:lnTo>
                        <a:pt x="809254" y="645357"/>
                      </a:lnTo>
                      <a:lnTo>
                        <a:pt x="809254" y="518189"/>
                      </a:lnTo>
                      <a:lnTo>
                        <a:pt x="809254" y="440931"/>
                      </a:lnTo>
                      <a:lnTo>
                        <a:pt x="824608" y="440931"/>
                      </a:lnTo>
                      <a:cubicBezTo>
                        <a:pt x="828742" y="440931"/>
                        <a:pt x="832094" y="444294"/>
                        <a:pt x="832094" y="448418"/>
                      </a:cubicBezTo>
                      <a:lnTo>
                        <a:pt x="832094" y="809358"/>
                      </a:lnTo>
                      <a:close/>
                      <a:moveTo>
                        <a:pt x="404632" y="442227"/>
                      </a:moveTo>
                      <a:cubicBezTo>
                        <a:pt x="327689" y="442227"/>
                        <a:pt x="265081" y="504825"/>
                        <a:pt x="265081" y="581778"/>
                      </a:cubicBezTo>
                      <a:cubicBezTo>
                        <a:pt x="265081" y="658730"/>
                        <a:pt x="327679" y="721328"/>
                        <a:pt x="404632" y="721328"/>
                      </a:cubicBezTo>
                      <a:cubicBezTo>
                        <a:pt x="481584" y="721328"/>
                        <a:pt x="544182" y="658730"/>
                        <a:pt x="544182" y="581778"/>
                      </a:cubicBezTo>
                      <a:cubicBezTo>
                        <a:pt x="544182" y="504825"/>
                        <a:pt x="481574" y="442227"/>
                        <a:pt x="404632" y="442227"/>
                      </a:cubicBezTo>
                      <a:close/>
                      <a:moveTo>
                        <a:pt x="404632" y="697049"/>
                      </a:moveTo>
                      <a:cubicBezTo>
                        <a:pt x="341071" y="697049"/>
                        <a:pt x="289350" y="645338"/>
                        <a:pt x="289350" y="581768"/>
                      </a:cubicBezTo>
                      <a:cubicBezTo>
                        <a:pt x="289350" y="518198"/>
                        <a:pt x="341062" y="466487"/>
                        <a:pt x="404632" y="466487"/>
                      </a:cubicBezTo>
                      <a:cubicBezTo>
                        <a:pt x="468201" y="466487"/>
                        <a:pt x="519913" y="518208"/>
                        <a:pt x="519913" y="581778"/>
                      </a:cubicBezTo>
                      <a:cubicBezTo>
                        <a:pt x="519913" y="645347"/>
                        <a:pt x="468201" y="697049"/>
                        <a:pt x="404632" y="697049"/>
                      </a:cubicBezTo>
                      <a:close/>
                      <a:moveTo>
                        <a:pt x="382314" y="554803"/>
                      </a:moveTo>
                      <a:cubicBezTo>
                        <a:pt x="382762" y="566976"/>
                        <a:pt x="388953" y="569490"/>
                        <a:pt x="411566" y="572376"/>
                      </a:cubicBezTo>
                      <a:cubicBezTo>
                        <a:pt x="425987" y="574215"/>
                        <a:pt x="440903" y="576120"/>
                        <a:pt x="449447" y="587835"/>
                      </a:cubicBezTo>
                      <a:cubicBezTo>
                        <a:pt x="454562" y="594846"/>
                        <a:pt x="456105" y="604009"/>
                        <a:pt x="454047" y="615077"/>
                      </a:cubicBezTo>
                      <a:cubicBezTo>
                        <a:pt x="450437" y="634308"/>
                        <a:pt x="436188" y="648091"/>
                        <a:pt x="416757" y="651929"/>
                      </a:cubicBezTo>
                      <a:lnTo>
                        <a:pt x="416757" y="659987"/>
                      </a:lnTo>
                      <a:cubicBezTo>
                        <a:pt x="416757" y="666693"/>
                        <a:pt x="411328" y="672122"/>
                        <a:pt x="404622" y="672122"/>
                      </a:cubicBezTo>
                      <a:cubicBezTo>
                        <a:pt x="397916" y="672122"/>
                        <a:pt x="392487" y="666693"/>
                        <a:pt x="392487" y="659987"/>
                      </a:cubicBezTo>
                      <a:lnTo>
                        <a:pt x="392487" y="651491"/>
                      </a:lnTo>
                      <a:cubicBezTo>
                        <a:pt x="373761" y="647062"/>
                        <a:pt x="358654" y="633289"/>
                        <a:pt x="353454" y="614563"/>
                      </a:cubicBezTo>
                      <a:cubicBezTo>
                        <a:pt x="351663" y="608105"/>
                        <a:pt x="355435" y="601418"/>
                        <a:pt x="361893" y="599627"/>
                      </a:cubicBezTo>
                      <a:cubicBezTo>
                        <a:pt x="368351" y="597827"/>
                        <a:pt x="375037" y="601609"/>
                        <a:pt x="376828" y="608066"/>
                      </a:cubicBezTo>
                      <a:cubicBezTo>
                        <a:pt x="380990" y="623049"/>
                        <a:pt x="395002" y="629260"/>
                        <a:pt x="407032" y="628717"/>
                      </a:cubicBezTo>
                      <a:cubicBezTo>
                        <a:pt x="416662" y="628307"/>
                        <a:pt x="427806" y="623335"/>
                        <a:pt x="430187" y="610629"/>
                      </a:cubicBezTo>
                      <a:cubicBezTo>
                        <a:pt x="430940" y="606581"/>
                        <a:pt x="430816" y="603485"/>
                        <a:pt x="429835" y="602142"/>
                      </a:cubicBezTo>
                      <a:cubicBezTo>
                        <a:pt x="427453" y="598875"/>
                        <a:pt x="416490" y="597475"/>
                        <a:pt x="408489" y="596456"/>
                      </a:cubicBezTo>
                      <a:cubicBezTo>
                        <a:pt x="390106" y="594112"/>
                        <a:pt x="359331" y="590179"/>
                        <a:pt x="358054" y="555708"/>
                      </a:cubicBezTo>
                      <a:cubicBezTo>
                        <a:pt x="357254" y="534010"/>
                        <a:pt x="370999" y="516731"/>
                        <a:pt x="392487" y="511893"/>
                      </a:cubicBezTo>
                      <a:lnTo>
                        <a:pt x="392487" y="503568"/>
                      </a:lnTo>
                      <a:cubicBezTo>
                        <a:pt x="392487" y="496862"/>
                        <a:pt x="397916" y="491433"/>
                        <a:pt x="404622" y="491433"/>
                      </a:cubicBezTo>
                      <a:cubicBezTo>
                        <a:pt x="411328" y="491433"/>
                        <a:pt x="416757" y="496862"/>
                        <a:pt x="416757" y="503568"/>
                      </a:cubicBezTo>
                      <a:lnTo>
                        <a:pt x="416757" y="511874"/>
                      </a:lnTo>
                      <a:cubicBezTo>
                        <a:pt x="433607" y="515550"/>
                        <a:pt x="449361" y="526971"/>
                        <a:pt x="455686" y="547116"/>
                      </a:cubicBezTo>
                      <a:cubicBezTo>
                        <a:pt x="457695" y="553507"/>
                        <a:pt x="454133" y="560318"/>
                        <a:pt x="447742" y="562327"/>
                      </a:cubicBezTo>
                      <a:cubicBezTo>
                        <a:pt x="441350" y="564337"/>
                        <a:pt x="434540" y="560775"/>
                        <a:pt x="432530" y="554384"/>
                      </a:cubicBezTo>
                      <a:cubicBezTo>
                        <a:pt x="427673" y="538896"/>
                        <a:pt x="412109" y="533019"/>
                        <a:pt x="399240" y="535248"/>
                      </a:cubicBezTo>
                      <a:cubicBezTo>
                        <a:pt x="393973" y="536143"/>
                        <a:pt x="381762" y="539877"/>
                        <a:pt x="382314" y="55480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defTabSz="214313"/>
                  <a:endParaRPr lang="en-US" sz="55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53D19887-A5C6-D27F-6802-98B214FA9463}"/>
                </a:ext>
              </a:extLst>
            </p:cNvPr>
            <p:cNvGrpSpPr/>
            <p:nvPr/>
          </p:nvGrpSpPr>
          <p:grpSpPr>
            <a:xfrm>
              <a:off x="10333672" y="8377221"/>
              <a:ext cx="13404163" cy="2948932"/>
              <a:chOff x="10333672" y="8377221"/>
              <a:chExt cx="13404163" cy="2948932"/>
            </a:xfrm>
          </p:grpSpPr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B1400EA5-9C58-4129-D87C-756B6158CFCB}"/>
                  </a:ext>
                </a:extLst>
              </p:cNvPr>
              <p:cNvSpPr/>
              <p:nvPr/>
            </p:nvSpPr>
            <p:spPr>
              <a:xfrm>
                <a:off x="10772449" y="8445756"/>
                <a:ext cx="5928169" cy="2769133"/>
              </a:xfrm>
              <a:prstGeom prst="rect">
                <a:avLst/>
              </a:prstGeom>
              <a:solidFill>
                <a:srgbClr val="166BF3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81005"/>
                <a:r>
                  <a:rPr lang="en-US" b="1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SOVEREIGN CLOUD</a:t>
                </a:r>
              </a:p>
              <a:p>
                <a:pPr algn="ctr" defTabSz="381005"/>
                <a:r>
                  <a:rPr 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Migrate workloads to </a:t>
                </a:r>
                <a:br>
                  <a:rPr 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</a:br>
                <a:r>
                  <a:rPr 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sovereign or in-country environments </a:t>
                </a:r>
              </a:p>
            </p:txBody>
          </p:sp>
          <p:sp>
            <p:nvSpPr>
              <p:cNvPr id="133" name="Rectangle: Rounded Corners 13">
                <a:extLst>
                  <a:ext uri="{FF2B5EF4-FFF2-40B4-BE49-F238E27FC236}">
                    <a16:creationId xmlns:a16="http://schemas.microsoft.com/office/drawing/2014/main" id="{89FE6709-E54D-6FDA-FCBD-17C8AE3B481B}"/>
                  </a:ext>
                </a:extLst>
              </p:cNvPr>
              <p:cNvSpPr/>
              <p:nvPr/>
            </p:nvSpPr>
            <p:spPr>
              <a:xfrm>
                <a:off x="10677989" y="9187885"/>
                <a:ext cx="5922621" cy="2113513"/>
              </a:xfrm>
              <a:custGeom>
                <a:avLst/>
                <a:gdLst>
                  <a:gd name="connsiteX0" fmla="*/ 0 w 3560934"/>
                  <a:gd name="connsiteY0" fmla="*/ 97659 h 1244067"/>
                  <a:gd name="connsiteX1" fmla="*/ 97659 w 3560934"/>
                  <a:gd name="connsiteY1" fmla="*/ 0 h 1244067"/>
                  <a:gd name="connsiteX2" fmla="*/ 3463275 w 3560934"/>
                  <a:gd name="connsiteY2" fmla="*/ 0 h 1244067"/>
                  <a:gd name="connsiteX3" fmla="*/ 3560934 w 3560934"/>
                  <a:gd name="connsiteY3" fmla="*/ 97659 h 1244067"/>
                  <a:gd name="connsiteX4" fmla="*/ 3560934 w 3560934"/>
                  <a:gd name="connsiteY4" fmla="*/ 1146408 h 1244067"/>
                  <a:gd name="connsiteX5" fmla="*/ 3463275 w 3560934"/>
                  <a:gd name="connsiteY5" fmla="*/ 1244067 h 1244067"/>
                  <a:gd name="connsiteX6" fmla="*/ 97659 w 3560934"/>
                  <a:gd name="connsiteY6" fmla="*/ 1244067 h 1244067"/>
                  <a:gd name="connsiteX7" fmla="*/ 0 w 3560934"/>
                  <a:gd name="connsiteY7" fmla="*/ 1146408 h 1244067"/>
                  <a:gd name="connsiteX8" fmla="*/ 0 w 3560934"/>
                  <a:gd name="connsiteY8" fmla="*/ 97659 h 1244067"/>
                  <a:gd name="connsiteX0" fmla="*/ 3560934 w 3652374"/>
                  <a:gd name="connsiteY0" fmla="*/ 97659 h 1244067"/>
                  <a:gd name="connsiteX1" fmla="*/ 3560934 w 3652374"/>
                  <a:gd name="connsiteY1" fmla="*/ 1146408 h 1244067"/>
                  <a:gd name="connsiteX2" fmla="*/ 3463275 w 3652374"/>
                  <a:gd name="connsiteY2" fmla="*/ 1244067 h 1244067"/>
                  <a:gd name="connsiteX3" fmla="*/ 97659 w 3652374"/>
                  <a:gd name="connsiteY3" fmla="*/ 1244067 h 1244067"/>
                  <a:gd name="connsiteX4" fmla="*/ 0 w 3652374"/>
                  <a:gd name="connsiteY4" fmla="*/ 1146408 h 1244067"/>
                  <a:gd name="connsiteX5" fmla="*/ 0 w 3652374"/>
                  <a:gd name="connsiteY5" fmla="*/ 97659 h 1244067"/>
                  <a:gd name="connsiteX6" fmla="*/ 97659 w 3652374"/>
                  <a:gd name="connsiteY6" fmla="*/ 0 h 1244067"/>
                  <a:gd name="connsiteX7" fmla="*/ 3463275 w 3652374"/>
                  <a:gd name="connsiteY7" fmla="*/ 0 h 1244067"/>
                  <a:gd name="connsiteX8" fmla="*/ 3652374 w 3652374"/>
                  <a:gd name="connsiteY8" fmla="*/ 189099 h 1244067"/>
                  <a:gd name="connsiteX0" fmla="*/ 3560934 w 3560934"/>
                  <a:gd name="connsiteY0" fmla="*/ 97659 h 1244067"/>
                  <a:gd name="connsiteX1" fmla="*/ 3560934 w 3560934"/>
                  <a:gd name="connsiteY1" fmla="*/ 1146408 h 1244067"/>
                  <a:gd name="connsiteX2" fmla="*/ 3463275 w 3560934"/>
                  <a:gd name="connsiteY2" fmla="*/ 1244067 h 1244067"/>
                  <a:gd name="connsiteX3" fmla="*/ 97659 w 3560934"/>
                  <a:gd name="connsiteY3" fmla="*/ 1244067 h 1244067"/>
                  <a:gd name="connsiteX4" fmla="*/ 0 w 3560934"/>
                  <a:gd name="connsiteY4" fmla="*/ 1146408 h 1244067"/>
                  <a:gd name="connsiteX5" fmla="*/ 0 w 3560934"/>
                  <a:gd name="connsiteY5" fmla="*/ 97659 h 1244067"/>
                  <a:gd name="connsiteX6" fmla="*/ 97659 w 3560934"/>
                  <a:gd name="connsiteY6" fmla="*/ 0 h 1244067"/>
                  <a:gd name="connsiteX7" fmla="*/ 3463275 w 3560934"/>
                  <a:gd name="connsiteY7" fmla="*/ 0 h 1244067"/>
                  <a:gd name="connsiteX0" fmla="*/ 3560934 w 3560934"/>
                  <a:gd name="connsiteY0" fmla="*/ 1146408 h 1244067"/>
                  <a:gd name="connsiteX1" fmla="*/ 3463275 w 3560934"/>
                  <a:gd name="connsiteY1" fmla="*/ 1244067 h 1244067"/>
                  <a:gd name="connsiteX2" fmla="*/ 97659 w 3560934"/>
                  <a:gd name="connsiteY2" fmla="*/ 1244067 h 1244067"/>
                  <a:gd name="connsiteX3" fmla="*/ 0 w 3560934"/>
                  <a:gd name="connsiteY3" fmla="*/ 1146408 h 1244067"/>
                  <a:gd name="connsiteX4" fmla="*/ 0 w 3560934"/>
                  <a:gd name="connsiteY4" fmla="*/ 97659 h 1244067"/>
                  <a:gd name="connsiteX5" fmla="*/ 97659 w 3560934"/>
                  <a:gd name="connsiteY5" fmla="*/ 0 h 1244067"/>
                  <a:gd name="connsiteX6" fmla="*/ 3463275 w 3560934"/>
                  <a:gd name="connsiteY6" fmla="*/ 0 h 1244067"/>
                  <a:gd name="connsiteX0" fmla="*/ 3560934 w 3560934"/>
                  <a:gd name="connsiteY0" fmla="*/ 1146408 h 1244067"/>
                  <a:gd name="connsiteX1" fmla="*/ 3463275 w 3560934"/>
                  <a:gd name="connsiteY1" fmla="*/ 1244067 h 1244067"/>
                  <a:gd name="connsiteX2" fmla="*/ 97659 w 3560934"/>
                  <a:gd name="connsiteY2" fmla="*/ 1244067 h 1244067"/>
                  <a:gd name="connsiteX3" fmla="*/ 0 w 3560934"/>
                  <a:gd name="connsiteY3" fmla="*/ 1146408 h 1244067"/>
                  <a:gd name="connsiteX4" fmla="*/ 0 w 3560934"/>
                  <a:gd name="connsiteY4" fmla="*/ 97659 h 1244067"/>
                  <a:gd name="connsiteX5" fmla="*/ 97659 w 3560934"/>
                  <a:gd name="connsiteY5" fmla="*/ 0 h 1244067"/>
                  <a:gd name="connsiteX0" fmla="*/ 3560934 w 3560934"/>
                  <a:gd name="connsiteY0" fmla="*/ 1048749 h 1146408"/>
                  <a:gd name="connsiteX1" fmla="*/ 3463275 w 3560934"/>
                  <a:gd name="connsiteY1" fmla="*/ 1146408 h 1146408"/>
                  <a:gd name="connsiteX2" fmla="*/ 97659 w 3560934"/>
                  <a:gd name="connsiteY2" fmla="*/ 1146408 h 1146408"/>
                  <a:gd name="connsiteX3" fmla="*/ 0 w 3560934"/>
                  <a:gd name="connsiteY3" fmla="*/ 1048749 h 1146408"/>
                  <a:gd name="connsiteX4" fmla="*/ 0 w 3560934"/>
                  <a:gd name="connsiteY4" fmla="*/ 0 h 1146408"/>
                  <a:gd name="connsiteX0" fmla="*/ 3463275 w 3463275"/>
                  <a:gd name="connsiteY0" fmla="*/ 1146408 h 1146408"/>
                  <a:gd name="connsiteX1" fmla="*/ 97659 w 3463275"/>
                  <a:gd name="connsiteY1" fmla="*/ 1146408 h 1146408"/>
                  <a:gd name="connsiteX2" fmla="*/ 0 w 3463275"/>
                  <a:gd name="connsiteY2" fmla="*/ 1048749 h 1146408"/>
                  <a:gd name="connsiteX3" fmla="*/ 0 w 3463275"/>
                  <a:gd name="connsiteY3" fmla="*/ 0 h 1146408"/>
                  <a:gd name="connsiteX0" fmla="*/ 3463275 w 3463275"/>
                  <a:gd name="connsiteY0" fmla="*/ 1280230 h 1280230"/>
                  <a:gd name="connsiteX1" fmla="*/ 97659 w 3463275"/>
                  <a:gd name="connsiteY1" fmla="*/ 1280230 h 1280230"/>
                  <a:gd name="connsiteX2" fmla="*/ 0 w 3463275"/>
                  <a:gd name="connsiteY2" fmla="*/ 1182571 h 1280230"/>
                  <a:gd name="connsiteX3" fmla="*/ 0 w 3463275"/>
                  <a:gd name="connsiteY3" fmla="*/ 0 h 1280230"/>
                  <a:gd name="connsiteX0" fmla="*/ 3368812 w 3368812"/>
                  <a:gd name="connsiteY0" fmla="*/ 1280230 h 1280230"/>
                  <a:gd name="connsiteX1" fmla="*/ 97659 w 3368812"/>
                  <a:gd name="connsiteY1" fmla="*/ 1280230 h 1280230"/>
                  <a:gd name="connsiteX2" fmla="*/ 0 w 3368812"/>
                  <a:gd name="connsiteY2" fmla="*/ 1182571 h 1280230"/>
                  <a:gd name="connsiteX3" fmla="*/ 0 w 3368812"/>
                  <a:gd name="connsiteY3" fmla="*/ 0 h 1280230"/>
                  <a:gd name="connsiteX0" fmla="*/ 3368812 w 3368812"/>
                  <a:gd name="connsiteY0" fmla="*/ 1270390 h 1270390"/>
                  <a:gd name="connsiteX1" fmla="*/ 97659 w 3368812"/>
                  <a:gd name="connsiteY1" fmla="*/ 1270390 h 1270390"/>
                  <a:gd name="connsiteX2" fmla="*/ 0 w 3368812"/>
                  <a:gd name="connsiteY2" fmla="*/ 1172731 h 1270390"/>
                  <a:gd name="connsiteX3" fmla="*/ 0 w 3368812"/>
                  <a:gd name="connsiteY3" fmla="*/ 0 h 1270390"/>
                  <a:gd name="connsiteX0" fmla="*/ 3368812 w 3368812"/>
                  <a:gd name="connsiteY0" fmla="*/ 1276294 h 1276294"/>
                  <a:gd name="connsiteX1" fmla="*/ 97659 w 3368812"/>
                  <a:gd name="connsiteY1" fmla="*/ 1276294 h 1276294"/>
                  <a:gd name="connsiteX2" fmla="*/ 0 w 3368812"/>
                  <a:gd name="connsiteY2" fmla="*/ 1178635 h 1276294"/>
                  <a:gd name="connsiteX3" fmla="*/ 0 w 3368812"/>
                  <a:gd name="connsiteY3" fmla="*/ 0 h 1276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68812" h="1276294">
                    <a:moveTo>
                      <a:pt x="3368812" y="1276294"/>
                    </a:moveTo>
                    <a:lnTo>
                      <a:pt x="97659" y="1276294"/>
                    </a:lnTo>
                    <a:cubicBezTo>
                      <a:pt x="43723" y="1276294"/>
                      <a:pt x="0" y="1232571"/>
                      <a:pt x="0" y="1178635"/>
                    </a:cubicBez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bg2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81005">
                  <a:defRPr/>
                </a:pPr>
                <a:endParaRPr lang="en-US" sz="55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08FEB3EE-3F42-A0CC-B992-7A1986E583D4}"/>
                  </a:ext>
                </a:extLst>
              </p:cNvPr>
              <p:cNvSpPr/>
              <p:nvPr/>
            </p:nvSpPr>
            <p:spPr>
              <a:xfrm flipH="1">
                <a:off x="17198497" y="8512042"/>
                <a:ext cx="6141069" cy="2769134"/>
              </a:xfrm>
              <a:prstGeom prst="rect">
                <a:avLst/>
              </a:prstGeom>
              <a:solidFill>
                <a:srgbClr val="1C1D84">
                  <a:alpha val="2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81005"/>
                <a:r>
                  <a:rPr lang="en-US" b="1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FINOPS for AI</a:t>
                </a:r>
              </a:p>
              <a:p>
                <a:pPr algn="ctr" defTabSz="381005"/>
                <a:r>
                  <a:rPr 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FinOps to model </a:t>
                </a:r>
                <a:br>
                  <a:rPr 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</a:br>
                <a:r>
                  <a:rPr 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AI‑specific costs and guide </a:t>
                </a:r>
              </a:p>
              <a:p>
                <a:pPr algn="ctr" defTabSz="381005"/>
                <a:r>
                  <a:rPr 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workload placement.</a:t>
                </a:r>
              </a:p>
            </p:txBody>
          </p:sp>
          <p:sp>
            <p:nvSpPr>
              <p:cNvPr id="131" name="Rectangle: Rounded Corners 13">
                <a:extLst>
                  <a:ext uri="{FF2B5EF4-FFF2-40B4-BE49-F238E27FC236}">
                    <a16:creationId xmlns:a16="http://schemas.microsoft.com/office/drawing/2014/main" id="{8F12B155-76C0-DD11-5E60-D77E285DBFED}"/>
                  </a:ext>
                </a:extLst>
              </p:cNvPr>
              <p:cNvSpPr/>
              <p:nvPr/>
            </p:nvSpPr>
            <p:spPr>
              <a:xfrm flipH="1">
                <a:off x="17180543" y="8521149"/>
                <a:ext cx="6208408" cy="2805004"/>
              </a:xfrm>
              <a:custGeom>
                <a:avLst/>
                <a:gdLst>
                  <a:gd name="connsiteX0" fmla="*/ 0 w 3560934"/>
                  <a:gd name="connsiteY0" fmla="*/ 97659 h 1244067"/>
                  <a:gd name="connsiteX1" fmla="*/ 97659 w 3560934"/>
                  <a:gd name="connsiteY1" fmla="*/ 0 h 1244067"/>
                  <a:gd name="connsiteX2" fmla="*/ 3463275 w 3560934"/>
                  <a:gd name="connsiteY2" fmla="*/ 0 h 1244067"/>
                  <a:gd name="connsiteX3" fmla="*/ 3560934 w 3560934"/>
                  <a:gd name="connsiteY3" fmla="*/ 97659 h 1244067"/>
                  <a:gd name="connsiteX4" fmla="*/ 3560934 w 3560934"/>
                  <a:gd name="connsiteY4" fmla="*/ 1146408 h 1244067"/>
                  <a:gd name="connsiteX5" fmla="*/ 3463275 w 3560934"/>
                  <a:gd name="connsiteY5" fmla="*/ 1244067 h 1244067"/>
                  <a:gd name="connsiteX6" fmla="*/ 97659 w 3560934"/>
                  <a:gd name="connsiteY6" fmla="*/ 1244067 h 1244067"/>
                  <a:gd name="connsiteX7" fmla="*/ 0 w 3560934"/>
                  <a:gd name="connsiteY7" fmla="*/ 1146408 h 1244067"/>
                  <a:gd name="connsiteX8" fmla="*/ 0 w 3560934"/>
                  <a:gd name="connsiteY8" fmla="*/ 97659 h 1244067"/>
                  <a:gd name="connsiteX0" fmla="*/ 3560934 w 3652374"/>
                  <a:gd name="connsiteY0" fmla="*/ 97659 h 1244067"/>
                  <a:gd name="connsiteX1" fmla="*/ 3560934 w 3652374"/>
                  <a:gd name="connsiteY1" fmla="*/ 1146408 h 1244067"/>
                  <a:gd name="connsiteX2" fmla="*/ 3463275 w 3652374"/>
                  <a:gd name="connsiteY2" fmla="*/ 1244067 h 1244067"/>
                  <a:gd name="connsiteX3" fmla="*/ 97659 w 3652374"/>
                  <a:gd name="connsiteY3" fmla="*/ 1244067 h 1244067"/>
                  <a:gd name="connsiteX4" fmla="*/ 0 w 3652374"/>
                  <a:gd name="connsiteY4" fmla="*/ 1146408 h 1244067"/>
                  <a:gd name="connsiteX5" fmla="*/ 0 w 3652374"/>
                  <a:gd name="connsiteY5" fmla="*/ 97659 h 1244067"/>
                  <a:gd name="connsiteX6" fmla="*/ 97659 w 3652374"/>
                  <a:gd name="connsiteY6" fmla="*/ 0 h 1244067"/>
                  <a:gd name="connsiteX7" fmla="*/ 3463275 w 3652374"/>
                  <a:gd name="connsiteY7" fmla="*/ 0 h 1244067"/>
                  <a:gd name="connsiteX8" fmla="*/ 3652374 w 3652374"/>
                  <a:gd name="connsiteY8" fmla="*/ 189099 h 1244067"/>
                  <a:gd name="connsiteX0" fmla="*/ 3560934 w 3560934"/>
                  <a:gd name="connsiteY0" fmla="*/ 97659 h 1244067"/>
                  <a:gd name="connsiteX1" fmla="*/ 3560934 w 3560934"/>
                  <a:gd name="connsiteY1" fmla="*/ 1146408 h 1244067"/>
                  <a:gd name="connsiteX2" fmla="*/ 3463275 w 3560934"/>
                  <a:gd name="connsiteY2" fmla="*/ 1244067 h 1244067"/>
                  <a:gd name="connsiteX3" fmla="*/ 97659 w 3560934"/>
                  <a:gd name="connsiteY3" fmla="*/ 1244067 h 1244067"/>
                  <a:gd name="connsiteX4" fmla="*/ 0 w 3560934"/>
                  <a:gd name="connsiteY4" fmla="*/ 1146408 h 1244067"/>
                  <a:gd name="connsiteX5" fmla="*/ 0 w 3560934"/>
                  <a:gd name="connsiteY5" fmla="*/ 97659 h 1244067"/>
                  <a:gd name="connsiteX6" fmla="*/ 97659 w 3560934"/>
                  <a:gd name="connsiteY6" fmla="*/ 0 h 1244067"/>
                  <a:gd name="connsiteX7" fmla="*/ 3463275 w 3560934"/>
                  <a:gd name="connsiteY7" fmla="*/ 0 h 1244067"/>
                  <a:gd name="connsiteX0" fmla="*/ 3560934 w 3560934"/>
                  <a:gd name="connsiteY0" fmla="*/ 1146408 h 1244067"/>
                  <a:gd name="connsiteX1" fmla="*/ 3463275 w 3560934"/>
                  <a:gd name="connsiteY1" fmla="*/ 1244067 h 1244067"/>
                  <a:gd name="connsiteX2" fmla="*/ 97659 w 3560934"/>
                  <a:gd name="connsiteY2" fmla="*/ 1244067 h 1244067"/>
                  <a:gd name="connsiteX3" fmla="*/ 0 w 3560934"/>
                  <a:gd name="connsiteY3" fmla="*/ 1146408 h 1244067"/>
                  <a:gd name="connsiteX4" fmla="*/ 0 w 3560934"/>
                  <a:gd name="connsiteY4" fmla="*/ 97659 h 1244067"/>
                  <a:gd name="connsiteX5" fmla="*/ 97659 w 3560934"/>
                  <a:gd name="connsiteY5" fmla="*/ 0 h 1244067"/>
                  <a:gd name="connsiteX6" fmla="*/ 3463275 w 3560934"/>
                  <a:gd name="connsiteY6" fmla="*/ 0 h 1244067"/>
                  <a:gd name="connsiteX0" fmla="*/ 3560934 w 3560934"/>
                  <a:gd name="connsiteY0" fmla="*/ 1146408 h 1244067"/>
                  <a:gd name="connsiteX1" fmla="*/ 3463275 w 3560934"/>
                  <a:gd name="connsiteY1" fmla="*/ 1244067 h 1244067"/>
                  <a:gd name="connsiteX2" fmla="*/ 97659 w 3560934"/>
                  <a:gd name="connsiteY2" fmla="*/ 1244067 h 1244067"/>
                  <a:gd name="connsiteX3" fmla="*/ 0 w 3560934"/>
                  <a:gd name="connsiteY3" fmla="*/ 1146408 h 1244067"/>
                  <a:gd name="connsiteX4" fmla="*/ 0 w 3560934"/>
                  <a:gd name="connsiteY4" fmla="*/ 97659 h 1244067"/>
                  <a:gd name="connsiteX5" fmla="*/ 97659 w 3560934"/>
                  <a:gd name="connsiteY5" fmla="*/ 0 h 1244067"/>
                  <a:gd name="connsiteX0" fmla="*/ 3560934 w 3560934"/>
                  <a:gd name="connsiteY0" fmla="*/ 1048749 h 1146408"/>
                  <a:gd name="connsiteX1" fmla="*/ 3463275 w 3560934"/>
                  <a:gd name="connsiteY1" fmla="*/ 1146408 h 1146408"/>
                  <a:gd name="connsiteX2" fmla="*/ 97659 w 3560934"/>
                  <a:gd name="connsiteY2" fmla="*/ 1146408 h 1146408"/>
                  <a:gd name="connsiteX3" fmla="*/ 0 w 3560934"/>
                  <a:gd name="connsiteY3" fmla="*/ 1048749 h 1146408"/>
                  <a:gd name="connsiteX4" fmla="*/ 0 w 3560934"/>
                  <a:gd name="connsiteY4" fmla="*/ 0 h 1146408"/>
                  <a:gd name="connsiteX0" fmla="*/ 3463275 w 3463275"/>
                  <a:gd name="connsiteY0" fmla="*/ 1146408 h 1146408"/>
                  <a:gd name="connsiteX1" fmla="*/ 97659 w 3463275"/>
                  <a:gd name="connsiteY1" fmla="*/ 1146408 h 1146408"/>
                  <a:gd name="connsiteX2" fmla="*/ 0 w 3463275"/>
                  <a:gd name="connsiteY2" fmla="*/ 1048749 h 1146408"/>
                  <a:gd name="connsiteX3" fmla="*/ 0 w 3463275"/>
                  <a:gd name="connsiteY3" fmla="*/ 0 h 1146408"/>
                  <a:gd name="connsiteX0" fmla="*/ 3463275 w 3463275"/>
                  <a:gd name="connsiteY0" fmla="*/ 1280230 h 1280230"/>
                  <a:gd name="connsiteX1" fmla="*/ 97659 w 3463275"/>
                  <a:gd name="connsiteY1" fmla="*/ 1280230 h 1280230"/>
                  <a:gd name="connsiteX2" fmla="*/ 0 w 3463275"/>
                  <a:gd name="connsiteY2" fmla="*/ 1182571 h 1280230"/>
                  <a:gd name="connsiteX3" fmla="*/ 0 w 3463275"/>
                  <a:gd name="connsiteY3" fmla="*/ 0 h 1280230"/>
                  <a:gd name="connsiteX0" fmla="*/ 3368812 w 3368812"/>
                  <a:gd name="connsiteY0" fmla="*/ 1280230 h 1280230"/>
                  <a:gd name="connsiteX1" fmla="*/ 97659 w 3368812"/>
                  <a:gd name="connsiteY1" fmla="*/ 1280230 h 1280230"/>
                  <a:gd name="connsiteX2" fmla="*/ 0 w 3368812"/>
                  <a:gd name="connsiteY2" fmla="*/ 1182571 h 1280230"/>
                  <a:gd name="connsiteX3" fmla="*/ 0 w 3368812"/>
                  <a:gd name="connsiteY3" fmla="*/ 0 h 1280230"/>
                  <a:gd name="connsiteX0" fmla="*/ 3368812 w 3368812"/>
                  <a:gd name="connsiteY0" fmla="*/ 1268423 h 1268423"/>
                  <a:gd name="connsiteX1" fmla="*/ 97659 w 3368812"/>
                  <a:gd name="connsiteY1" fmla="*/ 1268423 h 1268423"/>
                  <a:gd name="connsiteX2" fmla="*/ 0 w 3368812"/>
                  <a:gd name="connsiteY2" fmla="*/ 1170764 h 1268423"/>
                  <a:gd name="connsiteX3" fmla="*/ 0 w 3368812"/>
                  <a:gd name="connsiteY3" fmla="*/ 0 h 1268423"/>
                  <a:gd name="connsiteX0" fmla="*/ 3368812 w 3368812"/>
                  <a:gd name="connsiteY0" fmla="*/ 1274327 h 1274327"/>
                  <a:gd name="connsiteX1" fmla="*/ 97659 w 3368812"/>
                  <a:gd name="connsiteY1" fmla="*/ 1274327 h 1274327"/>
                  <a:gd name="connsiteX2" fmla="*/ 0 w 3368812"/>
                  <a:gd name="connsiteY2" fmla="*/ 1176668 h 1274327"/>
                  <a:gd name="connsiteX3" fmla="*/ 0 w 3368812"/>
                  <a:gd name="connsiteY3" fmla="*/ 0 h 1274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68812" h="1274327">
                    <a:moveTo>
                      <a:pt x="3368812" y="1274327"/>
                    </a:moveTo>
                    <a:lnTo>
                      <a:pt x="97659" y="1274327"/>
                    </a:lnTo>
                    <a:cubicBezTo>
                      <a:pt x="43723" y="1274327"/>
                      <a:pt x="0" y="1230604"/>
                      <a:pt x="0" y="1176668"/>
                    </a:cubicBezTo>
                    <a:lnTo>
                      <a:pt x="0" y="0"/>
                    </a:lnTo>
                  </a:path>
                </a:pathLst>
              </a:custGeom>
              <a:noFill/>
              <a:ln>
                <a:solidFill>
                  <a:schemeClr val="bg2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81005">
                  <a:defRPr/>
                </a:pPr>
                <a:endParaRPr lang="en-US" sz="55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384BF25D-C0BA-A3C7-B6B7-718ABB53B2A5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0333672" y="8377221"/>
                <a:ext cx="1045406" cy="1045395"/>
                <a:chOff x="22661649" y="9058654"/>
                <a:chExt cx="2805372" cy="2805342"/>
              </a:xfrm>
            </p:grpSpPr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083E1613-E5F7-1EFB-0107-75B1B14A936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22661649" y="9058654"/>
                  <a:ext cx="2805372" cy="280534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214313"/>
                  <a:endParaRPr lang="en-US" sz="55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E42CD6D8-5CEC-5394-9157-F079D3042DF3}"/>
                    </a:ext>
                  </a:extLst>
                </p:cNvPr>
                <p:cNvSpPr/>
                <p:nvPr/>
              </p:nvSpPr>
              <p:spPr>
                <a:xfrm>
                  <a:off x="23230612" y="9654423"/>
                  <a:ext cx="1667446" cy="1613805"/>
                </a:xfrm>
                <a:custGeom>
                  <a:avLst/>
                  <a:gdLst>
                    <a:gd name="csX0" fmla="*/ 773946 w 773946"/>
                    <a:gd name="csY0" fmla="*/ 204600 h 749047"/>
                    <a:gd name="csX1" fmla="*/ 723196 w 773946"/>
                    <a:gd name="csY1" fmla="*/ 153850 h 749047"/>
                    <a:gd name="csX2" fmla="*/ 569158 w 773946"/>
                    <a:gd name="csY2" fmla="*/ 153850 h 749047"/>
                    <a:gd name="csX3" fmla="*/ 569158 w 773946"/>
                    <a:gd name="csY3" fmla="*/ 111062 h 749047"/>
                    <a:gd name="csX4" fmla="*/ 457982 w 773946"/>
                    <a:gd name="csY4" fmla="*/ 0 h 749047"/>
                    <a:gd name="csX5" fmla="*/ 315850 w 773946"/>
                    <a:gd name="csY5" fmla="*/ 0 h 749047"/>
                    <a:gd name="csX6" fmla="*/ 204788 w 773946"/>
                    <a:gd name="csY6" fmla="*/ 111062 h 749047"/>
                    <a:gd name="csX7" fmla="*/ 204788 w 773946"/>
                    <a:gd name="csY7" fmla="*/ 153850 h 749047"/>
                    <a:gd name="csX8" fmla="*/ 50750 w 773946"/>
                    <a:gd name="csY8" fmla="*/ 153850 h 749047"/>
                    <a:gd name="csX9" fmla="*/ 0 w 773946"/>
                    <a:gd name="csY9" fmla="*/ 204600 h 749047"/>
                    <a:gd name="csX10" fmla="*/ 0 w 773946"/>
                    <a:gd name="csY10" fmla="*/ 666858 h 749047"/>
                    <a:gd name="csX11" fmla="*/ 82190 w 773946"/>
                    <a:gd name="csY11" fmla="*/ 749048 h 749047"/>
                    <a:gd name="csX12" fmla="*/ 691714 w 773946"/>
                    <a:gd name="csY12" fmla="*/ 749048 h 749047"/>
                    <a:gd name="csX13" fmla="*/ 773904 w 773946"/>
                    <a:gd name="csY13" fmla="*/ 666858 h 749047"/>
                    <a:gd name="csX14" fmla="*/ 773904 w 773946"/>
                    <a:gd name="csY14" fmla="*/ 204600 h 749047"/>
                    <a:gd name="csX15" fmla="*/ 233774 w 773946"/>
                    <a:gd name="csY15" fmla="*/ 111062 h 749047"/>
                    <a:gd name="csX16" fmla="*/ 315890 w 773946"/>
                    <a:gd name="csY16" fmla="*/ 28946 h 749047"/>
                    <a:gd name="csX17" fmla="*/ 458022 w 773946"/>
                    <a:gd name="csY17" fmla="*/ 28946 h 749047"/>
                    <a:gd name="csX18" fmla="*/ 540212 w 773946"/>
                    <a:gd name="csY18" fmla="*/ 111062 h 749047"/>
                    <a:gd name="csX19" fmla="*/ 540212 w 773946"/>
                    <a:gd name="csY19" fmla="*/ 153850 h 749047"/>
                    <a:gd name="csX20" fmla="*/ 511228 w 773946"/>
                    <a:gd name="csY20" fmla="*/ 153850 h 749047"/>
                    <a:gd name="csX21" fmla="*/ 511228 w 773946"/>
                    <a:gd name="csY21" fmla="*/ 111062 h 749047"/>
                    <a:gd name="csX22" fmla="*/ 458022 w 773946"/>
                    <a:gd name="csY22" fmla="*/ 57930 h 749047"/>
                    <a:gd name="csX23" fmla="*/ 315890 w 773946"/>
                    <a:gd name="csY23" fmla="*/ 57930 h 749047"/>
                    <a:gd name="csX24" fmla="*/ 262759 w 773946"/>
                    <a:gd name="csY24" fmla="*/ 111062 h 749047"/>
                    <a:gd name="csX25" fmla="*/ 262759 w 773946"/>
                    <a:gd name="csY25" fmla="*/ 153850 h 749047"/>
                    <a:gd name="csX26" fmla="*/ 233774 w 773946"/>
                    <a:gd name="csY26" fmla="*/ 153850 h 749047"/>
                    <a:gd name="csX27" fmla="*/ 291705 w 773946"/>
                    <a:gd name="csY27" fmla="*/ 153850 h 749047"/>
                    <a:gd name="csX28" fmla="*/ 291705 w 773946"/>
                    <a:gd name="csY28" fmla="*/ 111062 h 749047"/>
                    <a:gd name="csX29" fmla="*/ 315890 w 773946"/>
                    <a:gd name="csY29" fmla="*/ 86877 h 749047"/>
                    <a:gd name="csX30" fmla="*/ 458022 w 773946"/>
                    <a:gd name="csY30" fmla="*/ 86877 h 749047"/>
                    <a:gd name="csX31" fmla="*/ 482281 w 773946"/>
                    <a:gd name="csY31" fmla="*/ 111062 h 749047"/>
                    <a:gd name="csX32" fmla="*/ 482281 w 773946"/>
                    <a:gd name="csY32" fmla="*/ 153850 h 749047"/>
                    <a:gd name="csX33" fmla="*/ 28986 w 773946"/>
                    <a:gd name="csY33" fmla="*/ 204600 h 749047"/>
                    <a:gd name="csX34" fmla="*/ 50753 w 773946"/>
                    <a:gd name="csY34" fmla="*/ 182833 h 749047"/>
                    <a:gd name="csX35" fmla="*/ 723199 w 773946"/>
                    <a:gd name="csY35" fmla="*/ 182833 h 749047"/>
                    <a:gd name="csX36" fmla="*/ 744965 w 773946"/>
                    <a:gd name="csY36" fmla="*/ 204600 h 749047"/>
                    <a:gd name="csX37" fmla="*/ 744965 w 773946"/>
                    <a:gd name="csY37" fmla="*/ 295720 h 749047"/>
                    <a:gd name="csX38" fmla="*/ 624455 w 773946"/>
                    <a:gd name="csY38" fmla="*/ 416230 h 749047"/>
                    <a:gd name="csX39" fmla="*/ 440537 w 773946"/>
                    <a:gd name="csY39" fmla="*/ 416230 h 749047"/>
                    <a:gd name="csX40" fmla="*/ 440537 w 773946"/>
                    <a:gd name="csY40" fmla="*/ 400603 h 749047"/>
                    <a:gd name="csX41" fmla="*/ 396595 w 773946"/>
                    <a:gd name="csY41" fmla="*/ 356736 h 749047"/>
                    <a:gd name="csX42" fmla="*/ 377397 w 773946"/>
                    <a:gd name="csY42" fmla="*/ 356736 h 749047"/>
                    <a:gd name="csX43" fmla="*/ 333455 w 773946"/>
                    <a:gd name="csY43" fmla="*/ 400603 h 749047"/>
                    <a:gd name="csX44" fmla="*/ 333455 w 773946"/>
                    <a:gd name="csY44" fmla="*/ 416230 h 749047"/>
                    <a:gd name="csX45" fmla="*/ 149537 w 773946"/>
                    <a:gd name="csY45" fmla="*/ 416230 h 749047"/>
                    <a:gd name="csX46" fmla="*/ 29026 w 773946"/>
                    <a:gd name="csY46" fmla="*/ 295720 h 749047"/>
                    <a:gd name="csX47" fmla="*/ 29026 w 773946"/>
                    <a:gd name="csY47" fmla="*/ 204600 h 749047"/>
                    <a:gd name="csX48" fmla="*/ 362400 w 773946"/>
                    <a:gd name="csY48" fmla="*/ 430742 h 749047"/>
                    <a:gd name="csX49" fmla="*/ 362400 w 773946"/>
                    <a:gd name="csY49" fmla="*/ 400604 h 749047"/>
                    <a:gd name="csX50" fmla="*/ 377394 w 773946"/>
                    <a:gd name="csY50" fmla="*/ 385722 h 749047"/>
                    <a:gd name="csX51" fmla="*/ 396592 w 773946"/>
                    <a:gd name="csY51" fmla="*/ 385722 h 749047"/>
                    <a:gd name="csX52" fmla="*/ 411587 w 773946"/>
                    <a:gd name="csY52" fmla="*/ 400604 h 749047"/>
                    <a:gd name="csX53" fmla="*/ 411587 w 773946"/>
                    <a:gd name="csY53" fmla="*/ 460805 h 749047"/>
                    <a:gd name="csX54" fmla="*/ 396592 w 773946"/>
                    <a:gd name="csY54" fmla="*/ 475799 h 749047"/>
                    <a:gd name="csX55" fmla="*/ 377394 w 773946"/>
                    <a:gd name="csY55" fmla="*/ 475799 h 749047"/>
                    <a:gd name="csX56" fmla="*/ 362400 w 773946"/>
                    <a:gd name="csY56" fmla="*/ 460805 h 749047"/>
                    <a:gd name="csX57" fmla="*/ 744962 w 773946"/>
                    <a:gd name="csY57" fmla="*/ 666896 h 749047"/>
                    <a:gd name="csX58" fmla="*/ 691756 w 773946"/>
                    <a:gd name="csY58" fmla="*/ 720101 h 749047"/>
                    <a:gd name="csX59" fmla="*/ 82232 w 773946"/>
                    <a:gd name="csY59" fmla="*/ 720101 h 749047"/>
                    <a:gd name="csX60" fmla="*/ 29026 w 773946"/>
                    <a:gd name="csY60" fmla="*/ 666896 h 749047"/>
                    <a:gd name="csX61" fmla="*/ 29026 w 773946"/>
                    <a:gd name="csY61" fmla="*/ 383784 h 749047"/>
                    <a:gd name="csX62" fmla="*/ 149537 w 773946"/>
                    <a:gd name="csY62" fmla="*/ 445213 h 749047"/>
                    <a:gd name="csX63" fmla="*/ 333455 w 773946"/>
                    <a:gd name="csY63" fmla="*/ 445213 h 749047"/>
                    <a:gd name="csX64" fmla="*/ 333455 w 773946"/>
                    <a:gd name="csY64" fmla="*/ 460802 h 749047"/>
                    <a:gd name="csX65" fmla="*/ 377397 w 773946"/>
                    <a:gd name="csY65" fmla="*/ 504744 h 749047"/>
                    <a:gd name="csX66" fmla="*/ 396595 w 773946"/>
                    <a:gd name="csY66" fmla="*/ 504744 h 749047"/>
                    <a:gd name="csX67" fmla="*/ 440537 w 773946"/>
                    <a:gd name="csY67" fmla="*/ 460802 h 749047"/>
                    <a:gd name="csX68" fmla="*/ 440537 w 773946"/>
                    <a:gd name="csY68" fmla="*/ 445213 h 749047"/>
                    <a:gd name="csX69" fmla="*/ 624455 w 773946"/>
                    <a:gd name="csY69" fmla="*/ 445213 h 749047"/>
                    <a:gd name="csX70" fmla="*/ 744965 w 773946"/>
                    <a:gd name="csY70" fmla="*/ 383784 h 74904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</a:cxnLst>
                  <a:rect l="l" t="t" r="r" b="b"/>
                  <a:pathLst>
                    <a:path w="773946" h="749047">
                      <a:moveTo>
                        <a:pt x="773946" y="204600"/>
                      </a:moveTo>
                      <a:cubicBezTo>
                        <a:pt x="773946" y="176620"/>
                        <a:pt x="751176" y="153850"/>
                        <a:pt x="723196" y="153850"/>
                      </a:cubicBezTo>
                      <a:lnTo>
                        <a:pt x="569158" y="153850"/>
                      </a:lnTo>
                      <a:lnTo>
                        <a:pt x="569158" y="111062"/>
                      </a:lnTo>
                      <a:cubicBezTo>
                        <a:pt x="569158" y="49819"/>
                        <a:pt x="519300" y="0"/>
                        <a:pt x="457982" y="0"/>
                      </a:cubicBezTo>
                      <a:lnTo>
                        <a:pt x="315850" y="0"/>
                      </a:lnTo>
                      <a:cubicBezTo>
                        <a:pt x="254607" y="0"/>
                        <a:pt x="204788" y="49821"/>
                        <a:pt x="204788" y="111062"/>
                      </a:cubicBezTo>
                      <a:lnTo>
                        <a:pt x="204788" y="153850"/>
                      </a:lnTo>
                      <a:lnTo>
                        <a:pt x="50750" y="153850"/>
                      </a:lnTo>
                      <a:cubicBezTo>
                        <a:pt x="22770" y="153850"/>
                        <a:pt x="0" y="176620"/>
                        <a:pt x="0" y="204600"/>
                      </a:cubicBezTo>
                      <a:lnTo>
                        <a:pt x="0" y="666858"/>
                      </a:lnTo>
                      <a:cubicBezTo>
                        <a:pt x="0" y="712176"/>
                        <a:pt x="36872" y="749048"/>
                        <a:pt x="82190" y="749048"/>
                      </a:cubicBezTo>
                      <a:lnTo>
                        <a:pt x="691714" y="749048"/>
                      </a:lnTo>
                      <a:cubicBezTo>
                        <a:pt x="737032" y="749048"/>
                        <a:pt x="773904" y="712176"/>
                        <a:pt x="773904" y="666858"/>
                      </a:cubicBezTo>
                      <a:lnTo>
                        <a:pt x="773904" y="204600"/>
                      </a:lnTo>
                      <a:close/>
                      <a:moveTo>
                        <a:pt x="233774" y="111062"/>
                      </a:moveTo>
                      <a:cubicBezTo>
                        <a:pt x="233774" y="65781"/>
                        <a:pt x="270609" y="28946"/>
                        <a:pt x="315890" y="28946"/>
                      </a:cubicBezTo>
                      <a:lnTo>
                        <a:pt x="458022" y="28946"/>
                      </a:lnTo>
                      <a:cubicBezTo>
                        <a:pt x="503340" y="28946"/>
                        <a:pt x="540212" y="65781"/>
                        <a:pt x="540212" y="111062"/>
                      </a:cubicBezTo>
                      <a:lnTo>
                        <a:pt x="540212" y="153850"/>
                      </a:lnTo>
                      <a:lnTo>
                        <a:pt x="511228" y="153850"/>
                      </a:lnTo>
                      <a:lnTo>
                        <a:pt x="511228" y="111062"/>
                      </a:lnTo>
                      <a:cubicBezTo>
                        <a:pt x="511228" y="81743"/>
                        <a:pt x="487341" y="57930"/>
                        <a:pt x="458022" y="57930"/>
                      </a:cubicBezTo>
                      <a:lnTo>
                        <a:pt x="315890" y="57930"/>
                      </a:lnTo>
                      <a:cubicBezTo>
                        <a:pt x="286571" y="57930"/>
                        <a:pt x="262759" y="81780"/>
                        <a:pt x="262759" y="111062"/>
                      </a:cubicBezTo>
                      <a:lnTo>
                        <a:pt x="262759" y="153850"/>
                      </a:lnTo>
                      <a:lnTo>
                        <a:pt x="233774" y="153850"/>
                      </a:lnTo>
                      <a:close/>
                      <a:moveTo>
                        <a:pt x="291705" y="153850"/>
                      </a:moveTo>
                      <a:lnTo>
                        <a:pt x="291705" y="111062"/>
                      </a:lnTo>
                      <a:cubicBezTo>
                        <a:pt x="291705" y="97742"/>
                        <a:pt x="302532" y="86877"/>
                        <a:pt x="315890" y="86877"/>
                      </a:cubicBezTo>
                      <a:lnTo>
                        <a:pt x="458022" y="86877"/>
                      </a:lnTo>
                      <a:cubicBezTo>
                        <a:pt x="471379" y="86877"/>
                        <a:pt x="482281" y="97704"/>
                        <a:pt x="482281" y="111062"/>
                      </a:cubicBezTo>
                      <a:lnTo>
                        <a:pt x="482281" y="153850"/>
                      </a:lnTo>
                      <a:close/>
                      <a:moveTo>
                        <a:pt x="28986" y="204600"/>
                      </a:moveTo>
                      <a:cubicBezTo>
                        <a:pt x="28986" y="192582"/>
                        <a:pt x="38734" y="182833"/>
                        <a:pt x="50753" y="182833"/>
                      </a:cubicBezTo>
                      <a:lnTo>
                        <a:pt x="723199" y="182833"/>
                      </a:lnTo>
                      <a:cubicBezTo>
                        <a:pt x="735217" y="182833"/>
                        <a:pt x="744965" y="192581"/>
                        <a:pt x="744965" y="204600"/>
                      </a:cubicBezTo>
                      <a:lnTo>
                        <a:pt x="744965" y="295720"/>
                      </a:lnTo>
                      <a:cubicBezTo>
                        <a:pt x="744965" y="362172"/>
                        <a:pt x="690904" y="416230"/>
                        <a:pt x="624455" y="416230"/>
                      </a:cubicBezTo>
                      <a:lnTo>
                        <a:pt x="440537" y="416230"/>
                      </a:lnTo>
                      <a:lnTo>
                        <a:pt x="440537" y="400603"/>
                      </a:lnTo>
                      <a:cubicBezTo>
                        <a:pt x="440537" y="376418"/>
                        <a:pt x="420817" y="356736"/>
                        <a:pt x="396595" y="356736"/>
                      </a:cubicBezTo>
                      <a:lnTo>
                        <a:pt x="377397" y="356736"/>
                      </a:lnTo>
                      <a:cubicBezTo>
                        <a:pt x="353175" y="356736"/>
                        <a:pt x="333455" y="376418"/>
                        <a:pt x="333455" y="400603"/>
                      </a:cubicBezTo>
                      <a:lnTo>
                        <a:pt x="333455" y="416230"/>
                      </a:lnTo>
                      <a:lnTo>
                        <a:pt x="149537" y="416230"/>
                      </a:lnTo>
                      <a:cubicBezTo>
                        <a:pt x="83085" y="416230"/>
                        <a:pt x="29026" y="362168"/>
                        <a:pt x="29026" y="295720"/>
                      </a:cubicBezTo>
                      <a:lnTo>
                        <a:pt x="29026" y="204600"/>
                      </a:lnTo>
                      <a:close/>
                      <a:moveTo>
                        <a:pt x="362400" y="430742"/>
                      </a:moveTo>
                      <a:lnTo>
                        <a:pt x="362400" y="400604"/>
                      </a:lnTo>
                      <a:cubicBezTo>
                        <a:pt x="362400" y="392382"/>
                        <a:pt x="369134" y="385722"/>
                        <a:pt x="377394" y="385722"/>
                      </a:cubicBezTo>
                      <a:lnTo>
                        <a:pt x="396592" y="385722"/>
                      </a:lnTo>
                      <a:cubicBezTo>
                        <a:pt x="404852" y="385722"/>
                        <a:pt x="411587" y="392419"/>
                        <a:pt x="411587" y="400604"/>
                      </a:cubicBezTo>
                      <a:lnTo>
                        <a:pt x="411587" y="460805"/>
                      </a:lnTo>
                      <a:cubicBezTo>
                        <a:pt x="411587" y="469065"/>
                        <a:pt x="404852" y="475799"/>
                        <a:pt x="396592" y="475799"/>
                      </a:cubicBezTo>
                      <a:lnTo>
                        <a:pt x="377394" y="475799"/>
                      </a:lnTo>
                      <a:cubicBezTo>
                        <a:pt x="369134" y="475799"/>
                        <a:pt x="362400" y="469065"/>
                        <a:pt x="362400" y="460805"/>
                      </a:cubicBezTo>
                      <a:close/>
                      <a:moveTo>
                        <a:pt x="744962" y="666896"/>
                      </a:moveTo>
                      <a:cubicBezTo>
                        <a:pt x="744962" y="696252"/>
                        <a:pt x="721075" y="720101"/>
                        <a:pt x="691756" y="720101"/>
                      </a:cubicBezTo>
                      <a:lnTo>
                        <a:pt x="82232" y="720101"/>
                      </a:lnTo>
                      <a:cubicBezTo>
                        <a:pt x="52876" y="720101"/>
                        <a:pt x="29026" y="696215"/>
                        <a:pt x="29026" y="666896"/>
                      </a:cubicBezTo>
                      <a:lnTo>
                        <a:pt x="29026" y="383784"/>
                      </a:lnTo>
                      <a:cubicBezTo>
                        <a:pt x="56262" y="420916"/>
                        <a:pt x="100054" y="445213"/>
                        <a:pt x="149537" y="445213"/>
                      </a:cubicBezTo>
                      <a:lnTo>
                        <a:pt x="333455" y="445213"/>
                      </a:lnTo>
                      <a:lnTo>
                        <a:pt x="333455" y="460802"/>
                      </a:lnTo>
                      <a:cubicBezTo>
                        <a:pt x="333455" y="485024"/>
                        <a:pt x="353175" y="504744"/>
                        <a:pt x="377397" y="504744"/>
                      </a:cubicBezTo>
                      <a:lnTo>
                        <a:pt x="396595" y="504744"/>
                      </a:lnTo>
                      <a:cubicBezTo>
                        <a:pt x="420817" y="504744"/>
                        <a:pt x="440537" y="485024"/>
                        <a:pt x="440537" y="460802"/>
                      </a:cubicBezTo>
                      <a:lnTo>
                        <a:pt x="440537" y="445213"/>
                      </a:lnTo>
                      <a:lnTo>
                        <a:pt x="624455" y="445213"/>
                      </a:lnTo>
                      <a:cubicBezTo>
                        <a:pt x="673940" y="445213"/>
                        <a:pt x="717734" y="420954"/>
                        <a:pt x="744965" y="38378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defTabSz="214313"/>
                  <a:endParaRPr lang="en-US" sz="55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E0F3413A-1F05-ED43-2DB2-413BF590BD09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22692429" y="8377221"/>
                <a:ext cx="1045406" cy="1045395"/>
                <a:chOff x="45269761" y="9018830"/>
                <a:chExt cx="2046822" cy="2046800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6628FE73-B76E-07C4-8C1C-0B0D5EE1793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45269761" y="9018830"/>
                  <a:ext cx="2046822" cy="2046800"/>
                </a:xfrm>
                <a:prstGeom prst="ellipse">
                  <a:avLst/>
                </a:prstGeom>
                <a:solidFill>
                  <a:srgbClr val="1C1D84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214313"/>
                  <a:endParaRPr lang="en-US" sz="550" dirty="0">
                    <a:solidFill>
                      <a:prstClr val="white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6D2839D6-6539-8DF1-C380-BA61F0235306}"/>
                    </a:ext>
                  </a:extLst>
                </p:cNvPr>
                <p:cNvSpPr/>
                <p:nvPr/>
              </p:nvSpPr>
              <p:spPr>
                <a:xfrm>
                  <a:off x="45706301" y="9455352"/>
                  <a:ext cx="1173742" cy="1173756"/>
                </a:xfrm>
                <a:custGeom>
                  <a:avLst/>
                  <a:gdLst>
                    <a:gd name="csX0" fmla="*/ 161442 w 878566"/>
                    <a:gd name="csY0" fmla="*/ 55072 h 878575"/>
                    <a:gd name="csX1" fmla="*/ 605545 w 878566"/>
                    <a:gd name="csY1" fmla="*/ 55072 h 878575"/>
                    <a:gd name="csX2" fmla="*/ 653840 w 878566"/>
                    <a:gd name="csY2" fmla="*/ 103367 h 878575"/>
                    <a:gd name="csX3" fmla="*/ 653840 w 878566"/>
                    <a:gd name="csY3" fmla="*/ 340901 h 878575"/>
                    <a:gd name="csX4" fmla="*/ 642269 w 878566"/>
                    <a:gd name="csY4" fmla="*/ 352472 h 878575"/>
                    <a:gd name="csX5" fmla="*/ 630698 w 878566"/>
                    <a:gd name="csY5" fmla="*/ 340901 h 878575"/>
                    <a:gd name="csX6" fmla="*/ 630698 w 878566"/>
                    <a:gd name="csY6" fmla="*/ 103405 h 878575"/>
                    <a:gd name="csX7" fmla="*/ 605546 w 878566"/>
                    <a:gd name="csY7" fmla="*/ 78253 h 878575"/>
                    <a:gd name="csX8" fmla="*/ 166205 w 878566"/>
                    <a:gd name="csY8" fmla="*/ 78253 h 878575"/>
                    <a:gd name="csX9" fmla="*/ 166354 w 878566"/>
                    <a:gd name="csY9" fmla="*/ 83202 h 878575"/>
                    <a:gd name="csX10" fmla="*/ 166354 w 878566"/>
                    <a:gd name="csY10" fmla="*/ 707832 h 878575"/>
                    <a:gd name="csX11" fmla="*/ 450723 w 878566"/>
                    <a:gd name="csY11" fmla="*/ 707832 h 878575"/>
                    <a:gd name="csX12" fmla="*/ 462294 w 878566"/>
                    <a:gd name="csY12" fmla="*/ 719403 h 878575"/>
                    <a:gd name="csX13" fmla="*/ 450723 w 878566"/>
                    <a:gd name="csY13" fmla="*/ 730974 h 878575"/>
                    <a:gd name="csX14" fmla="*/ 154781 w 878566"/>
                    <a:gd name="csY14" fmla="*/ 731011 h 878575"/>
                    <a:gd name="csX15" fmla="*/ 143210 w 878566"/>
                    <a:gd name="csY15" fmla="*/ 719440 h 878575"/>
                    <a:gd name="csX16" fmla="*/ 83195 w 878566"/>
                    <a:gd name="csY16" fmla="*/ 659425 h 878575"/>
                    <a:gd name="csX17" fmla="*/ 23180 w 878566"/>
                    <a:gd name="csY17" fmla="*/ 719440 h 878575"/>
                    <a:gd name="csX18" fmla="*/ 23180 w 878566"/>
                    <a:gd name="csY18" fmla="*/ 741839 h 878575"/>
                    <a:gd name="csX19" fmla="*/ 92832 w 878566"/>
                    <a:gd name="csY19" fmla="*/ 811491 h 878575"/>
                    <a:gd name="csX20" fmla="*/ 514351 w 878566"/>
                    <a:gd name="csY20" fmla="*/ 811491 h 878575"/>
                    <a:gd name="csX21" fmla="*/ 525922 w 878566"/>
                    <a:gd name="csY21" fmla="*/ 823062 h 878575"/>
                    <a:gd name="csX22" fmla="*/ 514351 w 878566"/>
                    <a:gd name="csY22" fmla="*/ 834633 h 878575"/>
                    <a:gd name="csX23" fmla="*/ 92832 w 878566"/>
                    <a:gd name="csY23" fmla="*/ 834633 h 878575"/>
                    <a:gd name="csX24" fmla="*/ 0 w 878566"/>
                    <a:gd name="csY24" fmla="*/ 741801 h 878575"/>
                    <a:gd name="csX25" fmla="*/ 0 w 878566"/>
                    <a:gd name="csY25" fmla="*/ 83195 h 878575"/>
                    <a:gd name="csX26" fmla="*/ 83195 w 878566"/>
                    <a:gd name="csY26" fmla="*/ 0 h 878575"/>
                    <a:gd name="csX27" fmla="*/ 161441 w 878566"/>
                    <a:gd name="csY27" fmla="*/ 55066 h 878575"/>
                    <a:gd name="csX28" fmla="*/ 566064 w 878566"/>
                    <a:gd name="csY28" fmla="*/ 633383 h 878575"/>
                    <a:gd name="csX29" fmla="*/ 629278 w 878566"/>
                    <a:gd name="csY29" fmla="*/ 696597 h 878575"/>
                    <a:gd name="csX30" fmla="*/ 645650 w 878566"/>
                    <a:gd name="csY30" fmla="*/ 696597 h 878575"/>
                    <a:gd name="csX31" fmla="*/ 778333 w 878566"/>
                    <a:gd name="csY31" fmla="*/ 563914 h 878575"/>
                    <a:gd name="csX32" fmla="*/ 778333 w 878566"/>
                    <a:gd name="csY32" fmla="*/ 547542 h 878575"/>
                    <a:gd name="csX33" fmla="*/ 761962 w 878566"/>
                    <a:gd name="csY33" fmla="*/ 547542 h 878575"/>
                    <a:gd name="csX34" fmla="*/ 637470 w 878566"/>
                    <a:gd name="csY34" fmla="*/ 672034 h 878575"/>
                    <a:gd name="csX35" fmla="*/ 582441 w 878566"/>
                    <a:gd name="csY35" fmla="*/ 617005 h 878575"/>
                    <a:gd name="csX36" fmla="*/ 566070 w 878566"/>
                    <a:gd name="csY36" fmla="*/ 617005 h 878575"/>
                    <a:gd name="csX37" fmla="*/ 566070 w 878566"/>
                    <a:gd name="csY37" fmla="*/ 633377 h 878575"/>
                    <a:gd name="csX38" fmla="*/ 676830 w 878566"/>
                    <a:gd name="csY38" fmla="*/ 366568 h 878575"/>
                    <a:gd name="csX39" fmla="*/ 667603 w 878566"/>
                    <a:gd name="csY39" fmla="*/ 366568 h 878575"/>
                    <a:gd name="csX40" fmla="*/ 473721 w 878566"/>
                    <a:gd name="csY40" fmla="*/ 451066 h 878575"/>
                    <a:gd name="csX41" fmla="*/ 465908 w 878566"/>
                    <a:gd name="csY41" fmla="*/ 462004 h 878575"/>
                    <a:gd name="csX42" fmla="*/ 465908 w 878566"/>
                    <a:gd name="csY42" fmla="*/ 615338 h 878575"/>
                    <a:gd name="csX43" fmla="*/ 522685 w 878566"/>
                    <a:gd name="csY43" fmla="*/ 780987 h 878575"/>
                    <a:gd name="csX44" fmla="*/ 669094 w 878566"/>
                    <a:gd name="csY44" fmla="*/ 878132 h 878575"/>
                    <a:gd name="csX45" fmla="*/ 675122 w 878566"/>
                    <a:gd name="csY45" fmla="*/ 878207 h 878575"/>
                    <a:gd name="csX46" fmla="*/ 878566 w 878566"/>
                    <a:gd name="csY46" fmla="*/ 615374 h 878575"/>
                    <a:gd name="csX47" fmla="*/ 878566 w 878566"/>
                    <a:gd name="csY47" fmla="*/ 462002 h 878575"/>
                    <a:gd name="csX48" fmla="*/ 871609 w 878566"/>
                    <a:gd name="csY48" fmla="*/ 451398 h 878575"/>
                    <a:gd name="csX49" fmla="*/ 855386 w 878566"/>
                    <a:gd name="csY49" fmla="*/ 469553 h 878575"/>
                    <a:gd name="csX50" fmla="*/ 672220 w 878566"/>
                    <a:gd name="csY50" fmla="*/ 389744 h 878575"/>
                    <a:gd name="csX51" fmla="*/ 489083 w 878566"/>
                    <a:gd name="csY51" fmla="*/ 469553 h 878575"/>
                    <a:gd name="csX52" fmla="*/ 489083 w 878566"/>
                    <a:gd name="csY52" fmla="*/ 615333 h 878575"/>
                    <a:gd name="csX53" fmla="*/ 540949 w 878566"/>
                    <a:gd name="csY53" fmla="*/ 766876 h 878575"/>
                    <a:gd name="csX54" fmla="*/ 672213 w 878566"/>
                    <a:gd name="csY54" fmla="*/ 855056 h 878575"/>
                    <a:gd name="csX55" fmla="*/ 803477 w 878566"/>
                    <a:gd name="csY55" fmla="*/ 766876 h 878575"/>
                    <a:gd name="csX56" fmla="*/ 855344 w 878566"/>
                    <a:gd name="csY56" fmla="*/ 615333 h 878575"/>
                    <a:gd name="csX57" fmla="*/ 211886 w 878566"/>
                    <a:gd name="csY57" fmla="*/ 205196 h 878575"/>
                    <a:gd name="csX58" fmla="*/ 249651 w 878566"/>
                    <a:gd name="csY58" fmla="*/ 242961 h 878575"/>
                    <a:gd name="csX59" fmla="*/ 266023 w 878566"/>
                    <a:gd name="csY59" fmla="*/ 242961 h 878575"/>
                    <a:gd name="csX60" fmla="*/ 345311 w 878566"/>
                    <a:gd name="csY60" fmla="*/ 163673 h 878575"/>
                    <a:gd name="csX61" fmla="*/ 345311 w 878566"/>
                    <a:gd name="csY61" fmla="*/ 147301 h 878575"/>
                    <a:gd name="csX62" fmla="*/ 328939 w 878566"/>
                    <a:gd name="csY62" fmla="*/ 147301 h 878575"/>
                    <a:gd name="csX63" fmla="*/ 257837 w 878566"/>
                    <a:gd name="csY63" fmla="*/ 218403 h 878575"/>
                    <a:gd name="csX64" fmla="*/ 228257 w 878566"/>
                    <a:gd name="csY64" fmla="*/ 188823 h 878575"/>
                    <a:gd name="csX65" fmla="*/ 211885 w 878566"/>
                    <a:gd name="csY65" fmla="*/ 188823 h 878575"/>
                    <a:gd name="csX66" fmla="*/ 211885 w 878566"/>
                    <a:gd name="csY66" fmla="*/ 205195 h 878575"/>
                    <a:gd name="csX67" fmla="*/ 211886 w 878566"/>
                    <a:gd name="csY67" fmla="*/ 569232 h 878575"/>
                    <a:gd name="csX68" fmla="*/ 249651 w 878566"/>
                    <a:gd name="csY68" fmla="*/ 606997 h 878575"/>
                    <a:gd name="csX69" fmla="*/ 266023 w 878566"/>
                    <a:gd name="csY69" fmla="*/ 606997 h 878575"/>
                    <a:gd name="csX70" fmla="*/ 345311 w 878566"/>
                    <a:gd name="csY70" fmla="*/ 527708 h 878575"/>
                    <a:gd name="csX71" fmla="*/ 345311 w 878566"/>
                    <a:gd name="csY71" fmla="*/ 511337 h 878575"/>
                    <a:gd name="csX72" fmla="*/ 328939 w 878566"/>
                    <a:gd name="csY72" fmla="*/ 511337 h 878575"/>
                    <a:gd name="csX73" fmla="*/ 257837 w 878566"/>
                    <a:gd name="csY73" fmla="*/ 582439 h 878575"/>
                    <a:gd name="csX74" fmla="*/ 228257 w 878566"/>
                    <a:gd name="csY74" fmla="*/ 552859 h 878575"/>
                    <a:gd name="csX75" fmla="*/ 211885 w 878566"/>
                    <a:gd name="csY75" fmla="*/ 552859 h 878575"/>
                    <a:gd name="csX76" fmla="*/ 211885 w 878566"/>
                    <a:gd name="csY76" fmla="*/ 569231 h 878575"/>
                    <a:gd name="csX77" fmla="*/ 371211 w 878566"/>
                    <a:gd name="csY77" fmla="*/ 570757 h 878575"/>
                    <a:gd name="csX78" fmla="*/ 432305 w 878566"/>
                    <a:gd name="csY78" fmla="*/ 570757 h 878575"/>
                    <a:gd name="csX79" fmla="*/ 443876 w 878566"/>
                    <a:gd name="csY79" fmla="*/ 559186 h 878575"/>
                    <a:gd name="csX80" fmla="*/ 432305 w 878566"/>
                    <a:gd name="csY80" fmla="*/ 547615 h 878575"/>
                    <a:gd name="csX81" fmla="*/ 371211 w 878566"/>
                    <a:gd name="csY81" fmla="*/ 547615 h 878575"/>
                    <a:gd name="csX82" fmla="*/ 359640 w 878566"/>
                    <a:gd name="csY82" fmla="*/ 559186 h 878575"/>
                    <a:gd name="csX83" fmla="*/ 371211 w 878566"/>
                    <a:gd name="csY83" fmla="*/ 570757 h 878575"/>
                    <a:gd name="csX84" fmla="*/ 211886 w 878566"/>
                    <a:gd name="csY84" fmla="*/ 387211 h 878575"/>
                    <a:gd name="csX85" fmla="*/ 249651 w 878566"/>
                    <a:gd name="csY85" fmla="*/ 424975 h 878575"/>
                    <a:gd name="csX86" fmla="*/ 266023 w 878566"/>
                    <a:gd name="csY86" fmla="*/ 424975 h 878575"/>
                    <a:gd name="csX87" fmla="*/ 345311 w 878566"/>
                    <a:gd name="csY87" fmla="*/ 345687 h 878575"/>
                    <a:gd name="csX88" fmla="*/ 345311 w 878566"/>
                    <a:gd name="csY88" fmla="*/ 329316 h 878575"/>
                    <a:gd name="csX89" fmla="*/ 328939 w 878566"/>
                    <a:gd name="csY89" fmla="*/ 329316 h 878575"/>
                    <a:gd name="csX90" fmla="*/ 257837 w 878566"/>
                    <a:gd name="csY90" fmla="*/ 400418 h 878575"/>
                    <a:gd name="csX91" fmla="*/ 228257 w 878566"/>
                    <a:gd name="csY91" fmla="*/ 370838 h 878575"/>
                    <a:gd name="csX92" fmla="*/ 211885 w 878566"/>
                    <a:gd name="csY92" fmla="*/ 370838 h 878575"/>
                    <a:gd name="csX93" fmla="*/ 211885 w 878566"/>
                    <a:gd name="csY93" fmla="*/ 387210 h 878575"/>
                    <a:gd name="csX94" fmla="*/ 371211 w 878566"/>
                    <a:gd name="csY94" fmla="*/ 388736 h 878575"/>
                    <a:gd name="csX95" fmla="*/ 559111 w 878566"/>
                    <a:gd name="csY95" fmla="*/ 388736 h 878575"/>
                    <a:gd name="csX96" fmla="*/ 570682 w 878566"/>
                    <a:gd name="csY96" fmla="*/ 377165 h 878575"/>
                    <a:gd name="csX97" fmla="*/ 559111 w 878566"/>
                    <a:gd name="csY97" fmla="*/ 365594 h 878575"/>
                    <a:gd name="csX98" fmla="*/ 371211 w 878566"/>
                    <a:gd name="csY98" fmla="*/ 365557 h 878575"/>
                    <a:gd name="csX99" fmla="*/ 359640 w 878566"/>
                    <a:gd name="csY99" fmla="*/ 377128 h 878575"/>
                    <a:gd name="csX100" fmla="*/ 371211 w 878566"/>
                    <a:gd name="csY100" fmla="*/ 388737 h 878575"/>
                    <a:gd name="csX101" fmla="*/ 371211 w 878566"/>
                    <a:gd name="csY101" fmla="*/ 206723 h 878575"/>
                    <a:gd name="csX102" fmla="*/ 576999 w 878566"/>
                    <a:gd name="csY102" fmla="*/ 206723 h 878575"/>
                    <a:gd name="csX103" fmla="*/ 588570 w 878566"/>
                    <a:gd name="csY103" fmla="*/ 195152 h 878575"/>
                    <a:gd name="csX104" fmla="*/ 576999 w 878566"/>
                    <a:gd name="csY104" fmla="*/ 183581 h 878575"/>
                    <a:gd name="csX105" fmla="*/ 371211 w 878566"/>
                    <a:gd name="csY105" fmla="*/ 183544 h 878575"/>
                    <a:gd name="csX106" fmla="*/ 359640 w 878566"/>
                    <a:gd name="csY106" fmla="*/ 195115 h 878575"/>
                    <a:gd name="csX107" fmla="*/ 371211 w 878566"/>
                    <a:gd name="csY107" fmla="*/ 206724 h 878575"/>
                    <a:gd name="csX108" fmla="*/ 125533 w 878566"/>
                    <a:gd name="csY108" fmla="*/ 40816 h 878575"/>
                    <a:gd name="csX109" fmla="*/ 40775 w 878566"/>
                    <a:gd name="csY109" fmla="*/ 40816 h 878575"/>
                    <a:gd name="csX110" fmla="*/ 23139 w 878566"/>
                    <a:gd name="csY110" fmla="*/ 83195 h 878575"/>
                    <a:gd name="csX111" fmla="*/ 23139 w 878566"/>
                    <a:gd name="csY111" fmla="*/ 661953 h 878575"/>
                    <a:gd name="csX112" fmla="*/ 143201 w 878566"/>
                    <a:gd name="csY112" fmla="*/ 661953 h 878575"/>
                    <a:gd name="csX113" fmla="*/ 143164 w 878566"/>
                    <a:gd name="csY113" fmla="*/ 83195 h 878575"/>
                    <a:gd name="csX114" fmla="*/ 125528 w 878566"/>
                    <a:gd name="csY114" fmla="*/ 40816 h 8785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  <a:cxn ang="0">
                      <a:pos x="csX88" y="csY88"/>
                    </a:cxn>
                    <a:cxn ang="0">
                      <a:pos x="csX89" y="csY89"/>
                    </a:cxn>
                    <a:cxn ang="0">
                      <a:pos x="csX90" y="csY90"/>
                    </a:cxn>
                    <a:cxn ang="0">
                      <a:pos x="csX91" y="csY91"/>
                    </a:cxn>
                    <a:cxn ang="0">
                      <a:pos x="csX92" y="csY92"/>
                    </a:cxn>
                    <a:cxn ang="0">
                      <a:pos x="csX93" y="csY93"/>
                    </a:cxn>
                    <a:cxn ang="0">
                      <a:pos x="csX94" y="csY94"/>
                    </a:cxn>
                    <a:cxn ang="0">
                      <a:pos x="csX95" y="csY95"/>
                    </a:cxn>
                    <a:cxn ang="0">
                      <a:pos x="csX96" y="csY96"/>
                    </a:cxn>
                    <a:cxn ang="0">
                      <a:pos x="csX97" y="csY97"/>
                    </a:cxn>
                    <a:cxn ang="0">
                      <a:pos x="csX98" y="csY98"/>
                    </a:cxn>
                    <a:cxn ang="0">
                      <a:pos x="csX99" y="csY99"/>
                    </a:cxn>
                    <a:cxn ang="0">
                      <a:pos x="csX100" y="csY100"/>
                    </a:cxn>
                    <a:cxn ang="0">
                      <a:pos x="csX101" y="csY101"/>
                    </a:cxn>
                    <a:cxn ang="0">
                      <a:pos x="csX102" y="csY102"/>
                    </a:cxn>
                    <a:cxn ang="0">
                      <a:pos x="csX103" y="csY103"/>
                    </a:cxn>
                    <a:cxn ang="0">
                      <a:pos x="csX104" y="csY104"/>
                    </a:cxn>
                    <a:cxn ang="0">
                      <a:pos x="csX105" y="csY105"/>
                    </a:cxn>
                    <a:cxn ang="0">
                      <a:pos x="csX106" y="csY106"/>
                    </a:cxn>
                    <a:cxn ang="0">
                      <a:pos x="csX107" y="csY107"/>
                    </a:cxn>
                    <a:cxn ang="0">
                      <a:pos x="csX108" y="csY108"/>
                    </a:cxn>
                    <a:cxn ang="0">
                      <a:pos x="csX109" y="csY109"/>
                    </a:cxn>
                    <a:cxn ang="0">
                      <a:pos x="csX110" y="csY110"/>
                    </a:cxn>
                    <a:cxn ang="0">
                      <a:pos x="csX111" y="csY111"/>
                    </a:cxn>
                    <a:cxn ang="0">
                      <a:pos x="csX112" y="csY112"/>
                    </a:cxn>
                    <a:cxn ang="0">
                      <a:pos x="csX113" y="csY113"/>
                    </a:cxn>
                    <a:cxn ang="0">
                      <a:pos x="csX114" y="csY114"/>
                    </a:cxn>
                  </a:cxnLst>
                  <a:rect l="l" t="t" r="r" b="b"/>
                  <a:pathLst>
                    <a:path w="878566" h="878575">
                      <a:moveTo>
                        <a:pt x="161442" y="55072"/>
                      </a:moveTo>
                      <a:lnTo>
                        <a:pt x="605545" y="55072"/>
                      </a:lnTo>
                      <a:cubicBezTo>
                        <a:pt x="632185" y="55072"/>
                        <a:pt x="653840" y="76764"/>
                        <a:pt x="653840" y="103367"/>
                      </a:cubicBezTo>
                      <a:lnTo>
                        <a:pt x="653840" y="340901"/>
                      </a:lnTo>
                      <a:cubicBezTo>
                        <a:pt x="653840" y="347301"/>
                        <a:pt x="648631" y="352472"/>
                        <a:pt x="642269" y="352472"/>
                      </a:cubicBezTo>
                      <a:cubicBezTo>
                        <a:pt x="635869" y="352472"/>
                        <a:pt x="630698" y="347263"/>
                        <a:pt x="630698" y="340901"/>
                      </a:cubicBezTo>
                      <a:lnTo>
                        <a:pt x="630698" y="103405"/>
                      </a:lnTo>
                      <a:cubicBezTo>
                        <a:pt x="630698" y="89564"/>
                        <a:pt x="619387" y="78253"/>
                        <a:pt x="605546" y="78253"/>
                      </a:cubicBezTo>
                      <a:lnTo>
                        <a:pt x="166205" y="78253"/>
                      </a:lnTo>
                      <a:cubicBezTo>
                        <a:pt x="166317" y="79890"/>
                        <a:pt x="166354" y="81527"/>
                        <a:pt x="166354" y="83202"/>
                      </a:cubicBezTo>
                      <a:lnTo>
                        <a:pt x="166354" y="707832"/>
                      </a:lnTo>
                      <a:lnTo>
                        <a:pt x="450723" y="707832"/>
                      </a:lnTo>
                      <a:cubicBezTo>
                        <a:pt x="457123" y="707832"/>
                        <a:pt x="462294" y="713041"/>
                        <a:pt x="462294" y="719403"/>
                      </a:cubicBezTo>
                      <a:cubicBezTo>
                        <a:pt x="462294" y="725803"/>
                        <a:pt x="457085" y="730974"/>
                        <a:pt x="450723" y="730974"/>
                      </a:cubicBezTo>
                      <a:lnTo>
                        <a:pt x="154781" y="731011"/>
                      </a:lnTo>
                      <a:cubicBezTo>
                        <a:pt x="148382" y="731011"/>
                        <a:pt x="143210" y="725802"/>
                        <a:pt x="143210" y="719440"/>
                      </a:cubicBezTo>
                      <a:cubicBezTo>
                        <a:pt x="143210" y="686438"/>
                        <a:pt x="116161" y="659425"/>
                        <a:pt x="83195" y="659425"/>
                      </a:cubicBezTo>
                      <a:cubicBezTo>
                        <a:pt x="50193" y="659425"/>
                        <a:pt x="23180" y="686474"/>
                        <a:pt x="23180" y="719440"/>
                      </a:cubicBezTo>
                      <a:lnTo>
                        <a:pt x="23180" y="741839"/>
                      </a:lnTo>
                      <a:cubicBezTo>
                        <a:pt x="23180" y="780125"/>
                        <a:pt x="54546" y="811491"/>
                        <a:pt x="92832" y="811491"/>
                      </a:cubicBezTo>
                      <a:lnTo>
                        <a:pt x="514351" y="811491"/>
                      </a:lnTo>
                      <a:cubicBezTo>
                        <a:pt x="520751" y="811491"/>
                        <a:pt x="525922" y="816700"/>
                        <a:pt x="525922" y="823062"/>
                      </a:cubicBezTo>
                      <a:cubicBezTo>
                        <a:pt x="525922" y="829462"/>
                        <a:pt x="520713" y="834633"/>
                        <a:pt x="514351" y="834633"/>
                      </a:cubicBezTo>
                      <a:lnTo>
                        <a:pt x="92832" y="834633"/>
                      </a:lnTo>
                      <a:cubicBezTo>
                        <a:pt x="41746" y="834633"/>
                        <a:pt x="0" y="792887"/>
                        <a:pt x="0" y="741801"/>
                      </a:cubicBezTo>
                      <a:lnTo>
                        <a:pt x="0" y="83195"/>
                      </a:lnTo>
                      <a:cubicBezTo>
                        <a:pt x="0" y="37430"/>
                        <a:pt x="37430" y="0"/>
                        <a:pt x="83195" y="0"/>
                      </a:cubicBezTo>
                      <a:cubicBezTo>
                        <a:pt x="118654" y="0"/>
                        <a:pt x="149722" y="22622"/>
                        <a:pt x="161441" y="55066"/>
                      </a:cubicBezTo>
                      <a:close/>
                      <a:moveTo>
                        <a:pt x="566064" y="633383"/>
                      </a:moveTo>
                      <a:lnTo>
                        <a:pt x="629278" y="696597"/>
                      </a:lnTo>
                      <a:cubicBezTo>
                        <a:pt x="633818" y="701136"/>
                        <a:pt x="641148" y="701136"/>
                        <a:pt x="645650" y="696597"/>
                      </a:cubicBezTo>
                      <a:lnTo>
                        <a:pt x="778333" y="563914"/>
                      </a:lnTo>
                      <a:cubicBezTo>
                        <a:pt x="782872" y="559375"/>
                        <a:pt x="782872" y="552045"/>
                        <a:pt x="778333" y="547542"/>
                      </a:cubicBezTo>
                      <a:cubicBezTo>
                        <a:pt x="773794" y="543003"/>
                        <a:pt x="766464" y="543003"/>
                        <a:pt x="761962" y="547542"/>
                      </a:cubicBezTo>
                      <a:lnTo>
                        <a:pt x="637470" y="672034"/>
                      </a:lnTo>
                      <a:lnTo>
                        <a:pt x="582441" y="617005"/>
                      </a:lnTo>
                      <a:cubicBezTo>
                        <a:pt x="577902" y="612466"/>
                        <a:pt x="570572" y="612466"/>
                        <a:pt x="566070" y="617005"/>
                      </a:cubicBezTo>
                      <a:cubicBezTo>
                        <a:pt x="561567" y="621545"/>
                        <a:pt x="561567" y="628837"/>
                        <a:pt x="566070" y="633377"/>
                      </a:cubicBezTo>
                      <a:close/>
                      <a:moveTo>
                        <a:pt x="676830" y="366568"/>
                      </a:moveTo>
                      <a:cubicBezTo>
                        <a:pt x="674002" y="365340"/>
                        <a:pt x="670654" y="365229"/>
                        <a:pt x="667603" y="366568"/>
                      </a:cubicBezTo>
                      <a:lnTo>
                        <a:pt x="473721" y="451066"/>
                      </a:lnTo>
                      <a:cubicBezTo>
                        <a:pt x="469182" y="452628"/>
                        <a:pt x="465908" y="456944"/>
                        <a:pt x="465908" y="462004"/>
                      </a:cubicBezTo>
                      <a:lnTo>
                        <a:pt x="465908" y="615338"/>
                      </a:lnTo>
                      <a:cubicBezTo>
                        <a:pt x="465908" y="677547"/>
                        <a:pt x="487116" y="735029"/>
                        <a:pt x="522685" y="780987"/>
                      </a:cubicBezTo>
                      <a:cubicBezTo>
                        <a:pt x="558962" y="827868"/>
                        <a:pt x="610196" y="862693"/>
                        <a:pt x="669094" y="878132"/>
                      </a:cubicBezTo>
                      <a:cubicBezTo>
                        <a:pt x="670992" y="878690"/>
                        <a:pt x="673075" y="878728"/>
                        <a:pt x="675122" y="878207"/>
                      </a:cubicBezTo>
                      <a:cubicBezTo>
                        <a:pt x="793441" y="847436"/>
                        <a:pt x="878566" y="739389"/>
                        <a:pt x="878566" y="615374"/>
                      </a:cubicBezTo>
                      <a:lnTo>
                        <a:pt x="878566" y="462002"/>
                      </a:lnTo>
                      <a:cubicBezTo>
                        <a:pt x="878566" y="457389"/>
                        <a:pt x="875813" y="453259"/>
                        <a:pt x="871609" y="451398"/>
                      </a:cubicBezTo>
                      <a:close/>
                      <a:moveTo>
                        <a:pt x="855386" y="469553"/>
                      </a:moveTo>
                      <a:lnTo>
                        <a:pt x="672220" y="389744"/>
                      </a:lnTo>
                      <a:lnTo>
                        <a:pt x="489083" y="469553"/>
                      </a:lnTo>
                      <a:lnTo>
                        <a:pt x="489083" y="615333"/>
                      </a:lnTo>
                      <a:cubicBezTo>
                        <a:pt x="489083" y="672260"/>
                        <a:pt x="508468" y="724870"/>
                        <a:pt x="540949" y="766876"/>
                      </a:cubicBezTo>
                      <a:cubicBezTo>
                        <a:pt x="573617" y="809106"/>
                        <a:pt x="619493" y="840620"/>
                        <a:pt x="672213" y="855056"/>
                      </a:cubicBezTo>
                      <a:cubicBezTo>
                        <a:pt x="724936" y="840620"/>
                        <a:pt x="770816" y="809106"/>
                        <a:pt x="803477" y="766876"/>
                      </a:cubicBezTo>
                      <a:cubicBezTo>
                        <a:pt x="835960" y="724906"/>
                        <a:pt x="855344" y="672295"/>
                        <a:pt x="855344" y="615333"/>
                      </a:cubicBezTo>
                      <a:close/>
                      <a:moveTo>
                        <a:pt x="211886" y="205196"/>
                      </a:moveTo>
                      <a:lnTo>
                        <a:pt x="249651" y="242961"/>
                      </a:lnTo>
                      <a:cubicBezTo>
                        <a:pt x="254190" y="247500"/>
                        <a:pt x="261520" y="247500"/>
                        <a:pt x="266023" y="242961"/>
                      </a:cubicBezTo>
                      <a:lnTo>
                        <a:pt x="345311" y="163673"/>
                      </a:lnTo>
                      <a:cubicBezTo>
                        <a:pt x="349850" y="159133"/>
                        <a:pt x="349850" y="151803"/>
                        <a:pt x="345311" y="147301"/>
                      </a:cubicBezTo>
                      <a:cubicBezTo>
                        <a:pt x="340771" y="142762"/>
                        <a:pt x="333441" y="142762"/>
                        <a:pt x="328939" y="147301"/>
                      </a:cubicBezTo>
                      <a:lnTo>
                        <a:pt x="257837" y="218403"/>
                      </a:lnTo>
                      <a:lnTo>
                        <a:pt x="228257" y="188823"/>
                      </a:lnTo>
                      <a:cubicBezTo>
                        <a:pt x="223718" y="184284"/>
                        <a:pt x="216388" y="184284"/>
                        <a:pt x="211885" y="188823"/>
                      </a:cubicBezTo>
                      <a:cubicBezTo>
                        <a:pt x="207383" y="193325"/>
                        <a:pt x="207383" y="200655"/>
                        <a:pt x="211885" y="205195"/>
                      </a:cubicBezTo>
                      <a:close/>
                      <a:moveTo>
                        <a:pt x="211886" y="569232"/>
                      </a:moveTo>
                      <a:lnTo>
                        <a:pt x="249651" y="606997"/>
                      </a:lnTo>
                      <a:cubicBezTo>
                        <a:pt x="254190" y="611536"/>
                        <a:pt x="261520" y="611536"/>
                        <a:pt x="266023" y="606997"/>
                      </a:cubicBezTo>
                      <a:lnTo>
                        <a:pt x="345311" y="527708"/>
                      </a:lnTo>
                      <a:cubicBezTo>
                        <a:pt x="349850" y="523169"/>
                        <a:pt x="349850" y="515839"/>
                        <a:pt x="345311" y="511337"/>
                      </a:cubicBezTo>
                      <a:cubicBezTo>
                        <a:pt x="340771" y="506798"/>
                        <a:pt x="333441" y="506798"/>
                        <a:pt x="328939" y="511337"/>
                      </a:cubicBezTo>
                      <a:lnTo>
                        <a:pt x="257837" y="582439"/>
                      </a:lnTo>
                      <a:lnTo>
                        <a:pt x="228257" y="552859"/>
                      </a:lnTo>
                      <a:cubicBezTo>
                        <a:pt x="223718" y="548320"/>
                        <a:pt x="216388" y="548320"/>
                        <a:pt x="211885" y="552859"/>
                      </a:cubicBezTo>
                      <a:cubicBezTo>
                        <a:pt x="207346" y="557361"/>
                        <a:pt x="207383" y="564691"/>
                        <a:pt x="211885" y="569231"/>
                      </a:cubicBezTo>
                      <a:close/>
                      <a:moveTo>
                        <a:pt x="371211" y="570757"/>
                      </a:moveTo>
                      <a:lnTo>
                        <a:pt x="432305" y="570757"/>
                      </a:lnTo>
                      <a:cubicBezTo>
                        <a:pt x="438705" y="570757"/>
                        <a:pt x="443876" y="565548"/>
                        <a:pt x="443876" y="559186"/>
                      </a:cubicBezTo>
                      <a:cubicBezTo>
                        <a:pt x="443876" y="552787"/>
                        <a:pt x="438704" y="547615"/>
                        <a:pt x="432305" y="547615"/>
                      </a:cubicBezTo>
                      <a:lnTo>
                        <a:pt x="371211" y="547615"/>
                      </a:lnTo>
                      <a:cubicBezTo>
                        <a:pt x="364811" y="547615"/>
                        <a:pt x="359640" y="552824"/>
                        <a:pt x="359640" y="559186"/>
                      </a:cubicBezTo>
                      <a:cubicBezTo>
                        <a:pt x="359640" y="565586"/>
                        <a:pt x="364812" y="570757"/>
                        <a:pt x="371211" y="570757"/>
                      </a:cubicBezTo>
                      <a:close/>
                      <a:moveTo>
                        <a:pt x="211886" y="387211"/>
                      </a:moveTo>
                      <a:lnTo>
                        <a:pt x="249651" y="424975"/>
                      </a:lnTo>
                      <a:cubicBezTo>
                        <a:pt x="254190" y="429515"/>
                        <a:pt x="261520" y="429515"/>
                        <a:pt x="266023" y="424975"/>
                      </a:cubicBezTo>
                      <a:lnTo>
                        <a:pt x="345311" y="345687"/>
                      </a:lnTo>
                      <a:cubicBezTo>
                        <a:pt x="349850" y="341148"/>
                        <a:pt x="349850" y="333818"/>
                        <a:pt x="345311" y="329316"/>
                      </a:cubicBezTo>
                      <a:cubicBezTo>
                        <a:pt x="340771" y="324776"/>
                        <a:pt x="333441" y="324776"/>
                        <a:pt x="328939" y="329316"/>
                      </a:cubicBezTo>
                      <a:lnTo>
                        <a:pt x="257837" y="400418"/>
                      </a:lnTo>
                      <a:lnTo>
                        <a:pt x="228257" y="370838"/>
                      </a:lnTo>
                      <a:cubicBezTo>
                        <a:pt x="223718" y="366299"/>
                        <a:pt x="216388" y="366299"/>
                        <a:pt x="211885" y="370838"/>
                      </a:cubicBezTo>
                      <a:cubicBezTo>
                        <a:pt x="207383" y="375340"/>
                        <a:pt x="207383" y="382670"/>
                        <a:pt x="211885" y="387210"/>
                      </a:cubicBezTo>
                      <a:close/>
                      <a:moveTo>
                        <a:pt x="371211" y="388736"/>
                      </a:moveTo>
                      <a:lnTo>
                        <a:pt x="559111" y="388736"/>
                      </a:lnTo>
                      <a:cubicBezTo>
                        <a:pt x="565510" y="388736"/>
                        <a:pt x="570682" y="383527"/>
                        <a:pt x="570682" y="377165"/>
                      </a:cubicBezTo>
                      <a:cubicBezTo>
                        <a:pt x="570682" y="370765"/>
                        <a:pt x="565510" y="365594"/>
                        <a:pt x="559111" y="365594"/>
                      </a:cubicBezTo>
                      <a:lnTo>
                        <a:pt x="371211" y="365557"/>
                      </a:lnTo>
                      <a:cubicBezTo>
                        <a:pt x="364811" y="365557"/>
                        <a:pt x="359640" y="370766"/>
                        <a:pt x="359640" y="377128"/>
                      </a:cubicBezTo>
                      <a:cubicBezTo>
                        <a:pt x="359640" y="383565"/>
                        <a:pt x="364812" y="388737"/>
                        <a:pt x="371211" y="388737"/>
                      </a:cubicBezTo>
                      <a:close/>
                      <a:moveTo>
                        <a:pt x="371211" y="206723"/>
                      </a:moveTo>
                      <a:lnTo>
                        <a:pt x="576999" y="206723"/>
                      </a:lnTo>
                      <a:cubicBezTo>
                        <a:pt x="583398" y="206723"/>
                        <a:pt x="588570" y="201514"/>
                        <a:pt x="588570" y="195152"/>
                      </a:cubicBezTo>
                      <a:cubicBezTo>
                        <a:pt x="588570" y="188752"/>
                        <a:pt x="583361" y="183581"/>
                        <a:pt x="576999" y="183581"/>
                      </a:cubicBezTo>
                      <a:lnTo>
                        <a:pt x="371211" y="183544"/>
                      </a:lnTo>
                      <a:cubicBezTo>
                        <a:pt x="364811" y="183544"/>
                        <a:pt x="359640" y="188753"/>
                        <a:pt x="359640" y="195115"/>
                      </a:cubicBezTo>
                      <a:cubicBezTo>
                        <a:pt x="359640" y="201514"/>
                        <a:pt x="364812" y="206724"/>
                        <a:pt x="371211" y="206724"/>
                      </a:cubicBezTo>
                      <a:close/>
                      <a:moveTo>
                        <a:pt x="125533" y="40816"/>
                      </a:moveTo>
                      <a:cubicBezTo>
                        <a:pt x="102017" y="17301"/>
                        <a:pt x="64290" y="17301"/>
                        <a:pt x="40775" y="40816"/>
                      </a:cubicBezTo>
                      <a:cubicBezTo>
                        <a:pt x="29874" y="51718"/>
                        <a:pt x="23139" y="66713"/>
                        <a:pt x="23139" y="83195"/>
                      </a:cubicBezTo>
                      <a:lnTo>
                        <a:pt x="23139" y="661953"/>
                      </a:lnTo>
                      <a:cubicBezTo>
                        <a:pt x="55918" y="627685"/>
                        <a:pt x="110390" y="627685"/>
                        <a:pt x="143201" y="661953"/>
                      </a:cubicBezTo>
                      <a:lnTo>
                        <a:pt x="143164" y="83195"/>
                      </a:lnTo>
                      <a:cubicBezTo>
                        <a:pt x="143201" y="66712"/>
                        <a:pt x="136430" y="51681"/>
                        <a:pt x="125528" y="4081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defTabSz="214313"/>
                  <a:endParaRPr lang="en-US" sz="55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81118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14DF0-02B1-D8B5-9B66-0DA143388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82360-577813663_medium">
            <a:hlinkClick r:id="" action="ppaction://media"/>
            <a:extLst>
              <a:ext uri="{FF2B5EF4-FFF2-40B4-BE49-F238E27FC236}">
                <a16:creationId xmlns:a16="http://schemas.microsoft.com/office/drawing/2014/main" id="{A1D7F990-65C5-44E1-CE72-1BBF65D907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66A9C8-2C12-6391-1141-1D62B7E97CB0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8"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EACC7FA-797B-E54B-DA7D-684B14E85E49}"/>
              </a:ext>
            </a:extLst>
          </p:cNvPr>
          <p:cNvGrpSpPr/>
          <p:nvPr/>
        </p:nvGrpSpPr>
        <p:grpSpPr>
          <a:xfrm>
            <a:off x="5137064" y="1136445"/>
            <a:ext cx="6602499" cy="5050772"/>
            <a:chOff x="10274128" y="2272889"/>
            <a:chExt cx="13204997" cy="10101543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95BF765-C612-2636-5D8E-9B470A16F670}"/>
                </a:ext>
              </a:extLst>
            </p:cNvPr>
            <p:cNvGrpSpPr/>
            <p:nvPr/>
          </p:nvGrpSpPr>
          <p:grpSpPr>
            <a:xfrm>
              <a:off x="11267767" y="2272889"/>
              <a:ext cx="12201833" cy="2270190"/>
              <a:chOff x="11247634" y="2279814"/>
              <a:chExt cx="11398781" cy="1114670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AE7208A7-1EAC-A780-DADD-90C086304E78}"/>
                  </a:ext>
                </a:extLst>
              </p:cNvPr>
              <p:cNvSpPr/>
              <p:nvPr/>
            </p:nvSpPr>
            <p:spPr>
              <a:xfrm flipH="1">
                <a:off x="20302195" y="2279814"/>
                <a:ext cx="2344220" cy="71617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algn="ctr" defTabSz="107822" hangingPunct="0">
                  <a:defRPr/>
                </a:pPr>
                <a:endParaRPr lang="en-US" b="1" kern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957F3E7-988E-E30F-FEEE-3B0D15F0BBC8}"/>
                  </a:ext>
                </a:extLst>
              </p:cNvPr>
              <p:cNvSpPr>
                <a:spLocks/>
              </p:cNvSpPr>
              <p:nvPr/>
            </p:nvSpPr>
            <p:spPr>
              <a:xfrm flipH="1">
                <a:off x="11247634" y="2425210"/>
                <a:ext cx="11393460" cy="969274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lIns="731520" tIns="9585" rIns="19170" bIns="9585" anchor="ctr">
                <a:noAutofit/>
              </a:bodyPr>
              <a:lstStyle/>
              <a:p>
                <a:pPr defTabSz="202329" hangingPunct="0">
                  <a:spcAft>
                    <a:spcPts val="126"/>
                  </a:spcAft>
                  <a:tabLst>
                    <a:tab pos="103828" algn="l"/>
                    <a:tab pos="210318" algn="l"/>
                    <a:tab pos="319468" algn="l"/>
                    <a:tab pos="423295" algn="l"/>
                    <a:tab pos="529783" algn="l"/>
                    <a:tab pos="636273" algn="l"/>
                    <a:tab pos="742763" algn="l"/>
                    <a:tab pos="846589" algn="l"/>
                    <a:tab pos="953078" algn="l"/>
                    <a:tab pos="1059567" algn="l"/>
                    <a:tab pos="1166056" algn="l"/>
                    <a:tab pos="1272545" algn="l"/>
                  </a:tabLst>
                  <a:defRPr/>
                </a:pPr>
                <a:r>
                  <a:rPr lang="en-US" sz="2000" b="1" kern="0" dirty="0">
                    <a:solidFill>
                      <a:srgbClr val="FFFCFA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Multiagent operations across business functions require: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E9F3E46-7A3D-5BF8-CC59-57E4B90986A8}"/>
                </a:ext>
              </a:extLst>
            </p:cNvPr>
            <p:cNvGrpSpPr/>
            <p:nvPr/>
          </p:nvGrpSpPr>
          <p:grpSpPr>
            <a:xfrm>
              <a:off x="10274128" y="2448232"/>
              <a:ext cx="2094852" cy="2094847"/>
              <a:chOff x="21093476" y="2520770"/>
              <a:chExt cx="2376124" cy="2376118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855DC051-29D8-404A-05FC-312B31A6D372}"/>
                  </a:ext>
                </a:extLst>
              </p:cNvPr>
              <p:cNvSpPr/>
              <p:nvPr/>
            </p:nvSpPr>
            <p:spPr>
              <a:xfrm flipH="1">
                <a:off x="21093476" y="2520770"/>
                <a:ext cx="2376124" cy="2376118"/>
              </a:xfrm>
              <a:prstGeom prst="ellipse">
                <a:avLst/>
              </a:prstGeom>
              <a:solidFill>
                <a:schemeClr val="bg1"/>
              </a:solidFill>
              <a:ln w="6350"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5842" hangingPunct="0">
                  <a:defRPr/>
                </a:pPr>
                <a:endParaRPr lang="en-IN" sz="923" kern="0">
                  <a:solidFill>
                    <a:srgbClr val="FFFCFA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BBC57F9D-5162-5E72-5DF9-9036951AAEBA}"/>
                  </a:ext>
                </a:extLst>
              </p:cNvPr>
              <p:cNvSpPr/>
              <p:nvPr/>
            </p:nvSpPr>
            <p:spPr>
              <a:xfrm flipH="1">
                <a:off x="21245871" y="2673176"/>
                <a:ext cx="2071328" cy="2071312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5842" hangingPunct="0">
                  <a:defRPr/>
                </a:pPr>
                <a:endParaRPr lang="en-IN" sz="1006" b="1" kern="0" dirty="0">
                  <a:solidFill>
                    <a:srgbClr val="FFFCFA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612CF067-0DBD-4D34-7DF0-4CB049BCEA89}"/>
                  </a:ext>
                </a:extLst>
              </p:cNvPr>
              <p:cNvSpPr/>
              <p:nvPr/>
            </p:nvSpPr>
            <p:spPr>
              <a:xfrm>
                <a:off x="21569214" y="2996391"/>
                <a:ext cx="1424642" cy="1424882"/>
              </a:xfrm>
              <a:custGeom>
                <a:avLst/>
                <a:gdLst>
                  <a:gd name="csX0" fmla="*/ 715695 w 793614"/>
                  <a:gd name="csY0" fmla="*/ 295434 h 793748"/>
                  <a:gd name="csX1" fmla="*/ 715695 w 793614"/>
                  <a:gd name="csY1" fmla="*/ 785638 h 793748"/>
                  <a:gd name="csX2" fmla="*/ 707584 w 793614"/>
                  <a:gd name="csY2" fmla="*/ 793749 h 793748"/>
                  <a:gd name="csX3" fmla="*/ 603847 w 793614"/>
                  <a:gd name="csY3" fmla="*/ 793712 h 793748"/>
                  <a:gd name="csX4" fmla="*/ 595736 w 793614"/>
                  <a:gd name="csY4" fmla="*/ 785601 h 793748"/>
                  <a:gd name="csX5" fmla="*/ 595736 w 793614"/>
                  <a:gd name="csY5" fmla="*/ 369292 h 793748"/>
                  <a:gd name="csX6" fmla="*/ 599643 w 793614"/>
                  <a:gd name="csY6" fmla="*/ 362371 h 793748"/>
                  <a:gd name="csX7" fmla="*/ 702894 w 793614"/>
                  <a:gd name="csY7" fmla="*/ 288849 h 793748"/>
                  <a:gd name="csX8" fmla="*/ 714168 w 793614"/>
                  <a:gd name="csY8" fmla="*/ 290747 h 793748"/>
                  <a:gd name="csX9" fmla="*/ 715656 w 793614"/>
                  <a:gd name="csY9" fmla="*/ 295435 h 793748"/>
                  <a:gd name="csX10" fmla="*/ 432107 w 793614"/>
                  <a:gd name="csY10" fmla="*/ 145415 h 793748"/>
                  <a:gd name="csX11" fmla="*/ 431586 w 793614"/>
                  <a:gd name="csY11" fmla="*/ 145415 h 793748"/>
                  <a:gd name="csX12" fmla="*/ 392631 w 793614"/>
                  <a:gd name="csY12" fmla="*/ 134439 h 793748"/>
                  <a:gd name="csX13" fmla="*/ 374362 w 793614"/>
                  <a:gd name="csY13" fmla="*/ 103036 h 793748"/>
                  <a:gd name="csX14" fmla="*/ 374362 w 793614"/>
                  <a:gd name="csY14" fmla="*/ 102627 h 793748"/>
                  <a:gd name="csX15" fmla="*/ 390547 w 793614"/>
                  <a:gd name="csY15" fmla="*/ 70034 h 793748"/>
                  <a:gd name="csX16" fmla="*/ 421987 w 793614"/>
                  <a:gd name="csY16" fmla="*/ 56974 h 793748"/>
                  <a:gd name="csX17" fmla="*/ 421652 w 793614"/>
                  <a:gd name="csY17" fmla="*/ 41681 h 793748"/>
                  <a:gd name="csX18" fmla="*/ 429577 w 793614"/>
                  <a:gd name="csY18" fmla="*/ 33459 h 793748"/>
                  <a:gd name="csX19" fmla="*/ 437800 w 793614"/>
                  <a:gd name="csY19" fmla="*/ 41384 h 793748"/>
                  <a:gd name="csX20" fmla="*/ 438135 w 793614"/>
                  <a:gd name="csY20" fmla="*/ 56639 h 793748"/>
                  <a:gd name="csX21" fmla="*/ 468123 w 793614"/>
                  <a:gd name="csY21" fmla="*/ 67317 h 793748"/>
                  <a:gd name="csX22" fmla="*/ 486727 w 793614"/>
                  <a:gd name="csY22" fmla="*/ 98869 h 793748"/>
                  <a:gd name="csX23" fmla="*/ 479025 w 793614"/>
                  <a:gd name="csY23" fmla="*/ 107278 h 793748"/>
                  <a:gd name="csX24" fmla="*/ 470616 w 793614"/>
                  <a:gd name="csY24" fmla="*/ 99539 h 793748"/>
                  <a:gd name="csX25" fmla="*/ 458821 w 793614"/>
                  <a:gd name="csY25" fmla="*/ 80489 h 793748"/>
                  <a:gd name="csX26" fmla="*/ 429540 w 793614"/>
                  <a:gd name="csY26" fmla="*/ 72452 h 793748"/>
                  <a:gd name="csX27" fmla="*/ 400705 w 793614"/>
                  <a:gd name="csY27" fmla="*/ 82498 h 793748"/>
                  <a:gd name="csX28" fmla="*/ 390473 w 793614"/>
                  <a:gd name="csY28" fmla="*/ 102180 h 793748"/>
                  <a:gd name="csX29" fmla="*/ 390473 w 793614"/>
                  <a:gd name="csY29" fmla="*/ 102367 h 793748"/>
                  <a:gd name="csX30" fmla="*/ 401970 w 793614"/>
                  <a:gd name="csY30" fmla="*/ 121268 h 793748"/>
                  <a:gd name="csX31" fmla="*/ 431066 w 793614"/>
                  <a:gd name="csY31" fmla="*/ 129267 h 793748"/>
                  <a:gd name="csX32" fmla="*/ 432033 w 793614"/>
                  <a:gd name="csY32" fmla="*/ 129230 h 793748"/>
                  <a:gd name="csX33" fmla="*/ 470988 w 793614"/>
                  <a:gd name="csY33" fmla="*/ 140206 h 793748"/>
                  <a:gd name="csX34" fmla="*/ 489257 w 793614"/>
                  <a:gd name="csY34" fmla="*/ 171609 h 793748"/>
                  <a:gd name="csX35" fmla="*/ 489257 w 793614"/>
                  <a:gd name="csY35" fmla="*/ 172018 h 793748"/>
                  <a:gd name="csX36" fmla="*/ 473072 w 793614"/>
                  <a:gd name="csY36" fmla="*/ 204612 h 793748"/>
                  <a:gd name="csX37" fmla="*/ 441632 w 793614"/>
                  <a:gd name="csY37" fmla="*/ 217671 h 793748"/>
                  <a:gd name="csX38" fmla="*/ 441967 w 793614"/>
                  <a:gd name="csY38" fmla="*/ 232964 h 793748"/>
                  <a:gd name="csX39" fmla="*/ 434042 w 793614"/>
                  <a:gd name="csY39" fmla="*/ 241187 h 793748"/>
                  <a:gd name="csX40" fmla="*/ 425819 w 793614"/>
                  <a:gd name="csY40" fmla="*/ 233262 h 793748"/>
                  <a:gd name="csX41" fmla="*/ 425484 w 793614"/>
                  <a:gd name="csY41" fmla="*/ 217969 h 793748"/>
                  <a:gd name="csX42" fmla="*/ 395496 w 793614"/>
                  <a:gd name="csY42" fmla="*/ 207291 h 793748"/>
                  <a:gd name="csX43" fmla="*/ 376893 w 793614"/>
                  <a:gd name="csY43" fmla="*/ 175739 h 793748"/>
                  <a:gd name="csX44" fmla="*/ 384594 w 793614"/>
                  <a:gd name="csY44" fmla="*/ 167330 h 793748"/>
                  <a:gd name="csX45" fmla="*/ 393003 w 793614"/>
                  <a:gd name="csY45" fmla="*/ 175032 h 793748"/>
                  <a:gd name="csX46" fmla="*/ 404798 w 793614"/>
                  <a:gd name="csY46" fmla="*/ 194082 h 793748"/>
                  <a:gd name="csX47" fmla="*/ 434080 w 793614"/>
                  <a:gd name="csY47" fmla="*/ 202119 h 793748"/>
                  <a:gd name="csX48" fmla="*/ 462915 w 793614"/>
                  <a:gd name="csY48" fmla="*/ 192073 h 793748"/>
                  <a:gd name="csX49" fmla="*/ 473147 w 793614"/>
                  <a:gd name="csY49" fmla="*/ 172390 h 793748"/>
                  <a:gd name="csX50" fmla="*/ 473147 w 793614"/>
                  <a:gd name="csY50" fmla="*/ 172204 h 793748"/>
                  <a:gd name="csX51" fmla="*/ 461650 w 793614"/>
                  <a:gd name="csY51" fmla="*/ 153340 h 793748"/>
                  <a:gd name="csX52" fmla="*/ 432554 w 793614"/>
                  <a:gd name="csY52" fmla="*/ 145341 h 793748"/>
                  <a:gd name="csX53" fmla="*/ 427122 w 793614"/>
                  <a:gd name="csY53" fmla="*/ 83 h 793748"/>
                  <a:gd name="csX54" fmla="*/ 331424 w 793614"/>
                  <a:gd name="csY54" fmla="*/ 43615 h 793748"/>
                  <a:gd name="csX55" fmla="*/ 294589 w 793614"/>
                  <a:gd name="csY55" fmla="*/ 142027 h 793748"/>
                  <a:gd name="csX56" fmla="*/ 338121 w 793614"/>
                  <a:gd name="csY56" fmla="*/ 237763 h 793748"/>
                  <a:gd name="csX57" fmla="*/ 436533 w 793614"/>
                  <a:gd name="csY57" fmla="*/ 274598 h 793748"/>
                  <a:gd name="csX58" fmla="*/ 532269 w 793614"/>
                  <a:gd name="csY58" fmla="*/ 231066 h 793748"/>
                  <a:gd name="csX59" fmla="*/ 569104 w 793614"/>
                  <a:gd name="csY59" fmla="*/ 132653 h 793748"/>
                  <a:gd name="csX60" fmla="*/ 525572 w 793614"/>
                  <a:gd name="csY60" fmla="*/ 36918 h 793748"/>
                  <a:gd name="csX61" fmla="*/ 427122 w 793614"/>
                  <a:gd name="csY61" fmla="*/ 83 h 793748"/>
                  <a:gd name="csX62" fmla="*/ 514521 w 793614"/>
                  <a:gd name="csY62" fmla="*/ 48750 h 793748"/>
                  <a:gd name="csX63" fmla="*/ 427643 w 793614"/>
                  <a:gd name="csY63" fmla="*/ 16193 h 793748"/>
                  <a:gd name="csX64" fmla="*/ 343257 w 793614"/>
                  <a:gd name="csY64" fmla="*/ 54628 h 793748"/>
                  <a:gd name="csX65" fmla="*/ 310700 w 793614"/>
                  <a:gd name="csY65" fmla="*/ 141507 h 793748"/>
                  <a:gd name="csX66" fmla="*/ 349136 w 793614"/>
                  <a:gd name="csY66" fmla="*/ 225893 h 793748"/>
                  <a:gd name="csX67" fmla="*/ 436014 w 793614"/>
                  <a:gd name="csY67" fmla="*/ 258449 h 793748"/>
                  <a:gd name="csX68" fmla="*/ 520400 w 793614"/>
                  <a:gd name="csY68" fmla="*/ 220014 h 793748"/>
                  <a:gd name="csX69" fmla="*/ 552956 w 793614"/>
                  <a:gd name="csY69" fmla="*/ 133135 h 793748"/>
                  <a:gd name="csX70" fmla="*/ 514521 w 793614"/>
                  <a:gd name="csY70" fmla="*/ 48750 h 793748"/>
                  <a:gd name="csX71" fmla="*/ 19412 w 793614"/>
                  <a:gd name="csY71" fmla="*/ 463421 h 793748"/>
                  <a:gd name="csX72" fmla="*/ 39168 w 793614"/>
                  <a:gd name="csY72" fmla="*/ 491958 h 793748"/>
                  <a:gd name="csX73" fmla="*/ 279265 w 793614"/>
                  <a:gd name="csY73" fmla="*/ 335205 h 793748"/>
                  <a:gd name="csX74" fmla="*/ 288827 w 793614"/>
                  <a:gd name="csY74" fmla="*/ 335764 h 793748"/>
                  <a:gd name="csX75" fmla="*/ 404508 w 793614"/>
                  <a:gd name="csY75" fmla="*/ 432690 h 793748"/>
                  <a:gd name="csX76" fmla="*/ 556127 w 793614"/>
                  <a:gd name="csY76" fmla="*/ 324229 h 793748"/>
                  <a:gd name="csX77" fmla="*/ 705775 w 793614"/>
                  <a:gd name="csY77" fmla="*/ 217225 h 793748"/>
                  <a:gd name="csX78" fmla="*/ 723187 w 793614"/>
                  <a:gd name="csY78" fmla="*/ 205170 h 793748"/>
                  <a:gd name="csX79" fmla="*/ 734424 w 793614"/>
                  <a:gd name="csY79" fmla="*/ 207216 h 793748"/>
                  <a:gd name="csX80" fmla="*/ 749307 w 793614"/>
                  <a:gd name="csY80" fmla="*/ 228722 h 793748"/>
                  <a:gd name="csX81" fmla="*/ 774682 w 793614"/>
                  <a:gd name="csY81" fmla="*/ 149062 h 793748"/>
                  <a:gd name="csX82" fmla="*/ 691190 w 793614"/>
                  <a:gd name="csY82" fmla="*/ 144708 h 793748"/>
                  <a:gd name="csX83" fmla="*/ 706073 w 793614"/>
                  <a:gd name="csY83" fmla="*/ 166214 h 793748"/>
                  <a:gd name="csX84" fmla="*/ 704026 w 793614"/>
                  <a:gd name="csY84" fmla="*/ 177451 h 793748"/>
                  <a:gd name="csX85" fmla="*/ 686614 w 793614"/>
                  <a:gd name="csY85" fmla="*/ 189505 h 793748"/>
                  <a:gd name="csX86" fmla="*/ 562941 w 793614"/>
                  <a:gd name="csY86" fmla="*/ 277984 h 793748"/>
                  <a:gd name="csX87" fmla="*/ 438926 w 793614"/>
                  <a:gd name="csY87" fmla="*/ 366686 h 793748"/>
                  <a:gd name="csX88" fmla="*/ 421513 w 793614"/>
                  <a:gd name="csY88" fmla="*/ 378740 h 793748"/>
                  <a:gd name="csX89" fmla="*/ 411728 w 793614"/>
                  <a:gd name="csY89" fmla="*/ 378294 h 793748"/>
                  <a:gd name="csX90" fmla="*/ 295942 w 793614"/>
                  <a:gd name="csY90" fmla="*/ 281291 h 793748"/>
                  <a:gd name="csX91" fmla="*/ 30350 w 793614"/>
                  <a:gd name="csY91" fmla="*/ 507585 h 793748"/>
                  <a:gd name="csX92" fmla="*/ 41438 w 793614"/>
                  <a:gd name="csY92" fmla="*/ 509743 h 793748"/>
                  <a:gd name="csX93" fmla="*/ 283059 w 793614"/>
                  <a:gd name="csY93" fmla="*/ 352019 h 793748"/>
                  <a:gd name="csX94" fmla="*/ 398845 w 793614"/>
                  <a:gd name="csY94" fmla="*/ 449059 h 793748"/>
                  <a:gd name="csX95" fmla="*/ 409002 w 793614"/>
                  <a:gd name="csY95" fmla="*/ 449245 h 793748"/>
                  <a:gd name="csX96" fmla="*/ 565641 w 793614"/>
                  <a:gd name="csY96" fmla="*/ 337327 h 793748"/>
                  <a:gd name="csX97" fmla="*/ 714955 w 793614"/>
                  <a:gd name="csY97" fmla="*/ 230504 h 793748"/>
                  <a:gd name="csX98" fmla="*/ 725745 w 793614"/>
                  <a:gd name="csY98" fmla="*/ 223062 h 793748"/>
                  <a:gd name="csX99" fmla="*/ 745390 w 793614"/>
                  <a:gd name="csY99" fmla="*/ 251414 h 793748"/>
                  <a:gd name="csX100" fmla="*/ 756627 w 793614"/>
                  <a:gd name="csY100" fmla="*/ 253461 h 793748"/>
                  <a:gd name="csX101" fmla="*/ 759826 w 793614"/>
                  <a:gd name="csY101" fmla="*/ 248922 h 793748"/>
                  <a:gd name="csX102" fmla="*/ 793238 w 793614"/>
                  <a:gd name="csY102" fmla="*/ 143994 h 793748"/>
                  <a:gd name="csX103" fmla="*/ 787992 w 793614"/>
                  <a:gd name="csY103" fmla="*/ 133874 h 793748"/>
                  <a:gd name="csX104" fmla="*/ 785983 w 793614"/>
                  <a:gd name="csY104" fmla="*/ 133502 h 793748"/>
                  <a:gd name="csX105" fmla="*/ 675664 w 793614"/>
                  <a:gd name="csY105" fmla="*/ 127772 h 793748"/>
                  <a:gd name="csX106" fmla="*/ 667181 w 793614"/>
                  <a:gd name="csY106" fmla="*/ 135437 h 793748"/>
                  <a:gd name="csX107" fmla="*/ 668744 w 793614"/>
                  <a:gd name="csY107" fmla="*/ 140645 h 793748"/>
                  <a:gd name="csX108" fmla="*/ 688240 w 793614"/>
                  <a:gd name="csY108" fmla="*/ 168811 h 793748"/>
                  <a:gd name="csX109" fmla="*/ 677488 w 793614"/>
                  <a:gd name="csY109" fmla="*/ 176252 h 793748"/>
                  <a:gd name="csX110" fmla="*/ 553510 w 793614"/>
                  <a:gd name="csY110" fmla="*/ 264917 h 793748"/>
                  <a:gd name="csX111" fmla="*/ 429800 w 793614"/>
                  <a:gd name="csY111" fmla="*/ 353433 h 793748"/>
                  <a:gd name="csX112" fmla="*/ 417447 w 793614"/>
                  <a:gd name="csY112" fmla="*/ 361990 h 793748"/>
                  <a:gd name="csX113" fmla="*/ 301699 w 793614"/>
                  <a:gd name="csY113" fmla="*/ 265064 h 793748"/>
                  <a:gd name="csX114" fmla="*/ 291579 w 793614"/>
                  <a:gd name="csY114" fmla="*/ 264878 h 793748"/>
                  <a:gd name="csX115" fmla="*/ 3638 w 793614"/>
                  <a:gd name="csY115" fmla="*/ 454482 h 793748"/>
                  <a:gd name="csX116" fmla="*/ 1331 w 793614"/>
                  <a:gd name="csY116" fmla="*/ 465645 h 793748"/>
                  <a:gd name="csX117" fmla="*/ 1443 w 793614"/>
                  <a:gd name="csY117" fmla="*/ 465794 h 793748"/>
                  <a:gd name="csX118" fmla="*/ 63688 w 793614"/>
                  <a:gd name="csY118" fmla="*/ 564847 h 793748"/>
                  <a:gd name="csX119" fmla="*/ 151236 w 793614"/>
                  <a:gd name="csY119" fmla="*/ 507697 h 793748"/>
                  <a:gd name="csX120" fmla="*/ 151236 w 793614"/>
                  <a:gd name="csY120" fmla="*/ 774025 h 793748"/>
                  <a:gd name="csX121" fmla="*/ 63688 w 793614"/>
                  <a:gd name="csY121" fmla="*/ 774025 h 793748"/>
                  <a:gd name="csX122" fmla="*/ 47466 w 793614"/>
                  <a:gd name="csY122" fmla="*/ 782131 h 793748"/>
                  <a:gd name="csX123" fmla="*/ 47466 w 793614"/>
                  <a:gd name="csY123" fmla="*/ 560484 h 793748"/>
                  <a:gd name="csX124" fmla="*/ 47503 w 793614"/>
                  <a:gd name="csY124" fmla="*/ 560484 h 793748"/>
                  <a:gd name="csX125" fmla="*/ 51186 w 793614"/>
                  <a:gd name="csY125" fmla="*/ 553712 h 793748"/>
                  <a:gd name="csX126" fmla="*/ 154361 w 793614"/>
                  <a:gd name="csY126" fmla="*/ 486331 h 793748"/>
                  <a:gd name="csX127" fmla="*/ 159310 w 793614"/>
                  <a:gd name="csY127" fmla="*/ 484619 h 793748"/>
                  <a:gd name="csX128" fmla="*/ 167421 w 793614"/>
                  <a:gd name="csY128" fmla="*/ 492730 h 793748"/>
                  <a:gd name="csX129" fmla="*/ 167421 w 793614"/>
                  <a:gd name="csY129" fmla="*/ 782128 h 793748"/>
                  <a:gd name="csX130" fmla="*/ 159310 w 793614"/>
                  <a:gd name="csY130" fmla="*/ 790239 h 793748"/>
                  <a:gd name="csX131" fmla="*/ 55573 w 793614"/>
                  <a:gd name="csY131" fmla="*/ 790239 h 793748"/>
                  <a:gd name="csX132" fmla="*/ 47462 w 793614"/>
                  <a:gd name="csY132" fmla="*/ 782128 h 793748"/>
                  <a:gd name="csX133" fmla="*/ 350180 w 793614"/>
                  <a:gd name="csY133" fmla="*/ 460548 h 793748"/>
                  <a:gd name="csX134" fmla="*/ 350180 w 793614"/>
                  <a:gd name="csY134" fmla="*/ 785588 h 793748"/>
                  <a:gd name="csX135" fmla="*/ 342068 w 793614"/>
                  <a:gd name="csY135" fmla="*/ 793700 h 793748"/>
                  <a:gd name="csX136" fmla="*/ 238332 w 793614"/>
                  <a:gd name="csY136" fmla="*/ 793700 h 793748"/>
                  <a:gd name="csX137" fmla="*/ 230221 w 793614"/>
                  <a:gd name="csY137" fmla="*/ 785588 h 793748"/>
                  <a:gd name="csX138" fmla="*/ 230221 w 793614"/>
                  <a:gd name="csY138" fmla="*/ 441202 h 793748"/>
                  <a:gd name="csX139" fmla="*/ 234462 w 793614"/>
                  <a:gd name="csY139" fmla="*/ 434096 h 793748"/>
                  <a:gd name="csX140" fmla="*/ 279222 w 793614"/>
                  <a:gd name="csY140" fmla="*/ 404851 h 793748"/>
                  <a:gd name="csX141" fmla="*/ 288784 w 793614"/>
                  <a:gd name="csY141" fmla="*/ 405409 h 793748"/>
                  <a:gd name="csX142" fmla="*/ 347199 w 793614"/>
                  <a:gd name="csY142" fmla="*/ 454374 h 793748"/>
                  <a:gd name="csX143" fmla="*/ 350101 w 793614"/>
                  <a:gd name="csY143" fmla="*/ 460587 h 793748"/>
                  <a:gd name="csX144" fmla="*/ 333995 w 793614"/>
                  <a:gd name="csY144" fmla="*/ 777511 h 793748"/>
                  <a:gd name="csX145" fmla="*/ 246447 w 793614"/>
                  <a:gd name="csY145" fmla="*/ 777511 h 793748"/>
                  <a:gd name="csX146" fmla="*/ 246447 w 793614"/>
                  <a:gd name="csY146" fmla="*/ 445546 h 793748"/>
                  <a:gd name="csX147" fmla="*/ 283059 w 793614"/>
                  <a:gd name="csY147" fmla="*/ 421659 h 793748"/>
                  <a:gd name="csX148" fmla="*/ 333996 w 793614"/>
                  <a:gd name="csY148" fmla="*/ 464336 h 793748"/>
                  <a:gd name="csX149" fmla="*/ 429208 w 793614"/>
                  <a:gd name="csY149" fmla="*/ 504782 h 793748"/>
                  <a:gd name="csX150" fmla="*/ 516756 w 793614"/>
                  <a:gd name="csY150" fmla="*/ 442237 h 793748"/>
                  <a:gd name="csX151" fmla="*/ 516756 w 793614"/>
                  <a:gd name="csY151" fmla="*/ 777507 h 793748"/>
                  <a:gd name="csX152" fmla="*/ 429208 w 793614"/>
                  <a:gd name="csY152" fmla="*/ 777507 h 793748"/>
                  <a:gd name="csX153" fmla="*/ 412986 w 793614"/>
                  <a:gd name="csY153" fmla="*/ 785579 h 793748"/>
                  <a:gd name="csX154" fmla="*/ 412986 w 793614"/>
                  <a:gd name="csY154" fmla="*/ 500610 h 793748"/>
                  <a:gd name="csX155" fmla="*/ 413023 w 793614"/>
                  <a:gd name="csY155" fmla="*/ 500610 h 793748"/>
                  <a:gd name="csX156" fmla="*/ 416409 w 793614"/>
                  <a:gd name="csY156" fmla="*/ 494024 h 793748"/>
                  <a:gd name="csX157" fmla="*/ 519660 w 793614"/>
                  <a:gd name="csY157" fmla="*/ 420280 h 793748"/>
                  <a:gd name="csX158" fmla="*/ 524831 w 793614"/>
                  <a:gd name="csY158" fmla="*/ 418419 h 793748"/>
                  <a:gd name="csX159" fmla="*/ 532942 w 793614"/>
                  <a:gd name="csY159" fmla="*/ 426531 h 793748"/>
                  <a:gd name="csX160" fmla="*/ 532942 w 793614"/>
                  <a:gd name="csY160" fmla="*/ 785575 h 793748"/>
                  <a:gd name="csX161" fmla="*/ 524831 w 793614"/>
                  <a:gd name="csY161" fmla="*/ 793687 h 793748"/>
                  <a:gd name="csX162" fmla="*/ 421095 w 793614"/>
                  <a:gd name="csY162" fmla="*/ 793687 h 793748"/>
                  <a:gd name="csX163" fmla="*/ 412983 w 793614"/>
                  <a:gd name="csY163" fmla="*/ 785575 h 793748"/>
                  <a:gd name="csX164" fmla="*/ 699517 w 793614"/>
                  <a:gd name="csY164" fmla="*/ 777505 h 793748"/>
                  <a:gd name="csX165" fmla="*/ 699517 w 793614"/>
                  <a:gd name="csY165" fmla="*/ 311075 h 793748"/>
                  <a:gd name="csX166" fmla="*/ 611968 w 793614"/>
                  <a:gd name="csY166" fmla="*/ 373434 h 793748"/>
                  <a:gd name="csX167" fmla="*/ 611968 w 793614"/>
                  <a:gd name="csY167" fmla="*/ 777504 h 79374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</a:cxnLst>
                <a:rect l="l" t="t" r="r" b="b"/>
                <a:pathLst>
                  <a:path w="793614" h="793748">
                    <a:moveTo>
                      <a:pt x="715695" y="295434"/>
                    </a:moveTo>
                    <a:lnTo>
                      <a:pt x="715695" y="785638"/>
                    </a:lnTo>
                    <a:cubicBezTo>
                      <a:pt x="715695" y="790103"/>
                      <a:pt x="712086" y="793749"/>
                      <a:pt x="707584" y="793749"/>
                    </a:cubicBezTo>
                    <a:lnTo>
                      <a:pt x="603847" y="793712"/>
                    </a:lnTo>
                    <a:cubicBezTo>
                      <a:pt x="599382" y="793712"/>
                      <a:pt x="595736" y="790103"/>
                      <a:pt x="595736" y="785601"/>
                    </a:cubicBezTo>
                    <a:lnTo>
                      <a:pt x="595736" y="369292"/>
                    </a:lnTo>
                    <a:cubicBezTo>
                      <a:pt x="595736" y="366352"/>
                      <a:pt x="597299" y="363785"/>
                      <a:pt x="599643" y="362371"/>
                    </a:cubicBezTo>
                    <a:lnTo>
                      <a:pt x="702894" y="288849"/>
                    </a:lnTo>
                    <a:cubicBezTo>
                      <a:pt x="706540" y="286282"/>
                      <a:pt x="711563" y="287101"/>
                      <a:pt x="714168" y="290747"/>
                    </a:cubicBezTo>
                    <a:cubicBezTo>
                      <a:pt x="715172" y="292161"/>
                      <a:pt x="715656" y="293798"/>
                      <a:pt x="715656" y="295435"/>
                    </a:cubicBezTo>
                    <a:close/>
                    <a:moveTo>
                      <a:pt x="432107" y="145415"/>
                    </a:moveTo>
                    <a:lnTo>
                      <a:pt x="431586" y="145415"/>
                    </a:lnTo>
                    <a:cubicBezTo>
                      <a:pt x="416592" y="145899"/>
                      <a:pt x="402826" y="141657"/>
                      <a:pt x="392631" y="134439"/>
                    </a:cubicBezTo>
                    <a:cubicBezTo>
                      <a:pt x="381804" y="126738"/>
                      <a:pt x="374883" y="115649"/>
                      <a:pt x="374362" y="103036"/>
                    </a:cubicBezTo>
                    <a:lnTo>
                      <a:pt x="374362" y="102627"/>
                    </a:lnTo>
                    <a:cubicBezTo>
                      <a:pt x="373990" y="89977"/>
                      <a:pt x="380204" y="78442"/>
                      <a:pt x="390547" y="70034"/>
                    </a:cubicBezTo>
                    <a:cubicBezTo>
                      <a:pt x="398770" y="63336"/>
                      <a:pt x="409708" y="58611"/>
                      <a:pt x="421987" y="56974"/>
                    </a:cubicBezTo>
                    <a:lnTo>
                      <a:pt x="421652" y="41681"/>
                    </a:lnTo>
                    <a:cubicBezTo>
                      <a:pt x="421578" y="37217"/>
                      <a:pt x="425113" y="33533"/>
                      <a:pt x="429577" y="33459"/>
                    </a:cubicBezTo>
                    <a:cubicBezTo>
                      <a:pt x="434042" y="33384"/>
                      <a:pt x="437726" y="36919"/>
                      <a:pt x="437800" y="41384"/>
                    </a:cubicBezTo>
                    <a:lnTo>
                      <a:pt x="438135" y="56639"/>
                    </a:lnTo>
                    <a:cubicBezTo>
                      <a:pt x="449595" y="57718"/>
                      <a:pt x="459976" y="61588"/>
                      <a:pt x="468123" y="67317"/>
                    </a:cubicBezTo>
                    <a:cubicBezTo>
                      <a:pt x="479099" y="75057"/>
                      <a:pt x="486169" y="86256"/>
                      <a:pt x="486727" y="98869"/>
                    </a:cubicBezTo>
                    <a:cubicBezTo>
                      <a:pt x="486913" y="103334"/>
                      <a:pt x="483453" y="107092"/>
                      <a:pt x="479025" y="107278"/>
                    </a:cubicBezTo>
                    <a:cubicBezTo>
                      <a:pt x="474560" y="107464"/>
                      <a:pt x="470802" y="104004"/>
                      <a:pt x="470616" y="99539"/>
                    </a:cubicBezTo>
                    <a:cubicBezTo>
                      <a:pt x="470281" y="92172"/>
                      <a:pt x="465816" y="85437"/>
                      <a:pt x="458821" y="80489"/>
                    </a:cubicBezTo>
                    <a:cubicBezTo>
                      <a:pt x="451268" y="75168"/>
                      <a:pt x="440962" y="72043"/>
                      <a:pt x="429540" y="72452"/>
                    </a:cubicBezTo>
                    <a:cubicBezTo>
                      <a:pt x="418080" y="72861"/>
                      <a:pt x="407885" y="76656"/>
                      <a:pt x="400705" y="82498"/>
                    </a:cubicBezTo>
                    <a:cubicBezTo>
                      <a:pt x="394156" y="87819"/>
                      <a:pt x="390249" y="94777"/>
                      <a:pt x="390473" y="102180"/>
                    </a:cubicBezTo>
                    <a:lnTo>
                      <a:pt x="390473" y="102367"/>
                    </a:lnTo>
                    <a:cubicBezTo>
                      <a:pt x="390770" y="109696"/>
                      <a:pt x="395124" y="116394"/>
                      <a:pt x="401970" y="121268"/>
                    </a:cubicBezTo>
                    <a:cubicBezTo>
                      <a:pt x="409411" y="126551"/>
                      <a:pt x="419680" y="129640"/>
                      <a:pt x="431066" y="129267"/>
                    </a:cubicBezTo>
                    <a:lnTo>
                      <a:pt x="432033" y="129230"/>
                    </a:lnTo>
                    <a:cubicBezTo>
                      <a:pt x="447064" y="128747"/>
                      <a:pt x="460794" y="132988"/>
                      <a:pt x="470988" y="140206"/>
                    </a:cubicBezTo>
                    <a:cubicBezTo>
                      <a:pt x="481815" y="147908"/>
                      <a:pt x="488736" y="158996"/>
                      <a:pt x="489257" y="171609"/>
                    </a:cubicBezTo>
                    <a:lnTo>
                      <a:pt x="489257" y="172018"/>
                    </a:lnTo>
                    <a:cubicBezTo>
                      <a:pt x="489629" y="184668"/>
                      <a:pt x="483416" y="196203"/>
                      <a:pt x="473072" y="204612"/>
                    </a:cubicBezTo>
                    <a:cubicBezTo>
                      <a:pt x="464850" y="211309"/>
                      <a:pt x="453911" y="216034"/>
                      <a:pt x="441632" y="217671"/>
                    </a:cubicBezTo>
                    <a:lnTo>
                      <a:pt x="441967" y="232964"/>
                    </a:lnTo>
                    <a:cubicBezTo>
                      <a:pt x="442041" y="237429"/>
                      <a:pt x="438507" y="241112"/>
                      <a:pt x="434042" y="241187"/>
                    </a:cubicBezTo>
                    <a:cubicBezTo>
                      <a:pt x="429577" y="241261"/>
                      <a:pt x="425894" y="237726"/>
                      <a:pt x="425819" y="233262"/>
                    </a:cubicBezTo>
                    <a:lnTo>
                      <a:pt x="425484" y="217969"/>
                    </a:lnTo>
                    <a:cubicBezTo>
                      <a:pt x="414025" y="216890"/>
                      <a:pt x="403644" y="213021"/>
                      <a:pt x="395496" y="207291"/>
                    </a:cubicBezTo>
                    <a:cubicBezTo>
                      <a:pt x="384520" y="199552"/>
                      <a:pt x="377451" y="188352"/>
                      <a:pt x="376893" y="175739"/>
                    </a:cubicBezTo>
                    <a:cubicBezTo>
                      <a:pt x="376707" y="171274"/>
                      <a:pt x="380167" y="167516"/>
                      <a:pt x="384594" y="167330"/>
                    </a:cubicBezTo>
                    <a:cubicBezTo>
                      <a:pt x="389059" y="167144"/>
                      <a:pt x="392817" y="170605"/>
                      <a:pt x="393003" y="175032"/>
                    </a:cubicBezTo>
                    <a:cubicBezTo>
                      <a:pt x="393338" y="182399"/>
                      <a:pt x="397803" y="189134"/>
                      <a:pt x="404798" y="194082"/>
                    </a:cubicBezTo>
                    <a:cubicBezTo>
                      <a:pt x="412351" y="199403"/>
                      <a:pt x="422657" y="202528"/>
                      <a:pt x="434080" y="202119"/>
                    </a:cubicBezTo>
                    <a:cubicBezTo>
                      <a:pt x="445539" y="201710"/>
                      <a:pt x="455697" y="197914"/>
                      <a:pt x="462915" y="192073"/>
                    </a:cubicBezTo>
                    <a:cubicBezTo>
                      <a:pt x="469463" y="186752"/>
                      <a:pt x="473370" y="179794"/>
                      <a:pt x="473147" y="172390"/>
                    </a:cubicBezTo>
                    <a:lnTo>
                      <a:pt x="473147" y="172204"/>
                    </a:lnTo>
                    <a:cubicBezTo>
                      <a:pt x="472849" y="164875"/>
                      <a:pt x="468496" y="158177"/>
                      <a:pt x="461650" y="153340"/>
                    </a:cubicBezTo>
                    <a:cubicBezTo>
                      <a:pt x="454208" y="148057"/>
                      <a:pt x="443939" y="144968"/>
                      <a:pt x="432554" y="145341"/>
                    </a:cubicBezTo>
                    <a:close/>
                    <a:moveTo>
                      <a:pt x="427122" y="83"/>
                    </a:moveTo>
                    <a:cubicBezTo>
                      <a:pt x="389207" y="1385"/>
                      <a:pt x="355387" y="17942"/>
                      <a:pt x="331424" y="43615"/>
                    </a:cubicBezTo>
                    <a:cubicBezTo>
                      <a:pt x="307463" y="69287"/>
                      <a:pt x="293287" y="104114"/>
                      <a:pt x="294589" y="142027"/>
                    </a:cubicBezTo>
                    <a:cubicBezTo>
                      <a:pt x="295891" y="179941"/>
                      <a:pt x="312448" y="213762"/>
                      <a:pt x="338121" y="237763"/>
                    </a:cubicBezTo>
                    <a:cubicBezTo>
                      <a:pt x="363794" y="261724"/>
                      <a:pt x="398620" y="275900"/>
                      <a:pt x="436533" y="274598"/>
                    </a:cubicBezTo>
                    <a:cubicBezTo>
                      <a:pt x="474447" y="273296"/>
                      <a:pt x="508268" y="256738"/>
                      <a:pt x="532269" y="231066"/>
                    </a:cubicBezTo>
                    <a:cubicBezTo>
                      <a:pt x="556230" y="205393"/>
                      <a:pt x="570406" y="170567"/>
                      <a:pt x="569104" y="132653"/>
                    </a:cubicBezTo>
                    <a:cubicBezTo>
                      <a:pt x="567802" y="94739"/>
                      <a:pt x="551245" y="60919"/>
                      <a:pt x="525572" y="36918"/>
                    </a:cubicBezTo>
                    <a:cubicBezTo>
                      <a:pt x="499825" y="12957"/>
                      <a:pt x="464999" y="-1219"/>
                      <a:pt x="427122" y="83"/>
                    </a:cubicBezTo>
                    <a:close/>
                    <a:moveTo>
                      <a:pt x="514521" y="48750"/>
                    </a:moveTo>
                    <a:cubicBezTo>
                      <a:pt x="491825" y="27578"/>
                      <a:pt x="461092" y="15040"/>
                      <a:pt x="427643" y="16193"/>
                    </a:cubicBezTo>
                    <a:cubicBezTo>
                      <a:pt x="394231" y="17347"/>
                      <a:pt x="364428" y="31931"/>
                      <a:pt x="343257" y="54628"/>
                    </a:cubicBezTo>
                    <a:cubicBezTo>
                      <a:pt x="322086" y="77325"/>
                      <a:pt x="309547" y="108058"/>
                      <a:pt x="310700" y="141507"/>
                    </a:cubicBezTo>
                    <a:cubicBezTo>
                      <a:pt x="311854" y="174919"/>
                      <a:pt x="326439" y="204721"/>
                      <a:pt x="349136" y="225893"/>
                    </a:cubicBezTo>
                    <a:cubicBezTo>
                      <a:pt x="371832" y="247064"/>
                      <a:pt x="402565" y="259603"/>
                      <a:pt x="436014" y="258449"/>
                    </a:cubicBezTo>
                    <a:cubicBezTo>
                      <a:pt x="469426" y="257296"/>
                      <a:pt x="499229" y="242711"/>
                      <a:pt x="520400" y="220014"/>
                    </a:cubicBezTo>
                    <a:cubicBezTo>
                      <a:pt x="541571" y="197318"/>
                      <a:pt x="554110" y="166584"/>
                      <a:pt x="552956" y="133135"/>
                    </a:cubicBezTo>
                    <a:cubicBezTo>
                      <a:pt x="551766" y="99724"/>
                      <a:pt x="537181" y="69921"/>
                      <a:pt x="514521" y="48750"/>
                    </a:cubicBezTo>
                    <a:close/>
                    <a:moveTo>
                      <a:pt x="19412" y="463421"/>
                    </a:moveTo>
                    <a:lnTo>
                      <a:pt x="39168" y="491958"/>
                    </a:lnTo>
                    <a:lnTo>
                      <a:pt x="279265" y="335205"/>
                    </a:lnTo>
                    <a:cubicBezTo>
                      <a:pt x="282316" y="333233"/>
                      <a:pt x="286185" y="333568"/>
                      <a:pt x="288827" y="335764"/>
                    </a:cubicBezTo>
                    <a:lnTo>
                      <a:pt x="404508" y="432690"/>
                    </a:lnTo>
                    <a:cubicBezTo>
                      <a:pt x="449641" y="401474"/>
                      <a:pt x="502997" y="362778"/>
                      <a:pt x="556127" y="324229"/>
                    </a:cubicBezTo>
                    <a:cubicBezTo>
                      <a:pt x="608440" y="286277"/>
                      <a:pt x="660569" y="248475"/>
                      <a:pt x="705775" y="217225"/>
                    </a:cubicBezTo>
                    <a:lnTo>
                      <a:pt x="723187" y="205170"/>
                    </a:lnTo>
                    <a:cubicBezTo>
                      <a:pt x="726871" y="202640"/>
                      <a:pt x="731894" y="203570"/>
                      <a:pt x="734424" y="207216"/>
                    </a:cubicBezTo>
                    <a:lnTo>
                      <a:pt x="749307" y="228722"/>
                    </a:lnTo>
                    <a:lnTo>
                      <a:pt x="774682" y="149062"/>
                    </a:lnTo>
                    <a:lnTo>
                      <a:pt x="691190" y="144708"/>
                    </a:lnTo>
                    <a:lnTo>
                      <a:pt x="706073" y="166214"/>
                    </a:lnTo>
                    <a:cubicBezTo>
                      <a:pt x="708603" y="169897"/>
                      <a:pt x="707673" y="174920"/>
                      <a:pt x="704026" y="177451"/>
                    </a:cubicBezTo>
                    <a:lnTo>
                      <a:pt x="686614" y="189505"/>
                    </a:lnTo>
                    <a:cubicBezTo>
                      <a:pt x="651453" y="213839"/>
                      <a:pt x="607177" y="245911"/>
                      <a:pt x="562941" y="277984"/>
                    </a:cubicBezTo>
                    <a:cubicBezTo>
                      <a:pt x="519111" y="309758"/>
                      <a:pt x="475319" y="341497"/>
                      <a:pt x="438926" y="366686"/>
                    </a:cubicBezTo>
                    <a:lnTo>
                      <a:pt x="421513" y="378740"/>
                    </a:lnTo>
                    <a:cubicBezTo>
                      <a:pt x="418462" y="380861"/>
                      <a:pt x="414444" y="380564"/>
                      <a:pt x="411728" y="378294"/>
                    </a:cubicBezTo>
                    <a:lnTo>
                      <a:pt x="295942" y="281291"/>
                    </a:lnTo>
                    <a:close/>
                    <a:moveTo>
                      <a:pt x="30350" y="507585"/>
                    </a:moveTo>
                    <a:cubicBezTo>
                      <a:pt x="32843" y="511194"/>
                      <a:pt x="37791" y="512162"/>
                      <a:pt x="41438" y="509743"/>
                    </a:cubicBezTo>
                    <a:lnTo>
                      <a:pt x="283059" y="352019"/>
                    </a:lnTo>
                    <a:lnTo>
                      <a:pt x="398845" y="449059"/>
                    </a:lnTo>
                    <a:cubicBezTo>
                      <a:pt x="401821" y="451552"/>
                      <a:pt x="406063" y="451515"/>
                      <a:pt x="409002" y="449245"/>
                    </a:cubicBezTo>
                    <a:cubicBezTo>
                      <a:pt x="456218" y="416726"/>
                      <a:pt x="511024" y="376952"/>
                      <a:pt x="565641" y="337327"/>
                    </a:cubicBezTo>
                    <a:cubicBezTo>
                      <a:pt x="618401" y="299078"/>
                      <a:pt x="670940" y="260941"/>
                      <a:pt x="714955" y="230504"/>
                    </a:cubicBezTo>
                    <a:lnTo>
                      <a:pt x="725745" y="223062"/>
                    </a:lnTo>
                    <a:lnTo>
                      <a:pt x="745390" y="251414"/>
                    </a:lnTo>
                    <a:cubicBezTo>
                      <a:pt x="747920" y="255098"/>
                      <a:pt x="752943" y="255991"/>
                      <a:pt x="756627" y="253461"/>
                    </a:cubicBezTo>
                    <a:cubicBezTo>
                      <a:pt x="758264" y="252344"/>
                      <a:pt x="759343" y="250707"/>
                      <a:pt x="759826" y="248922"/>
                    </a:cubicBezTo>
                    <a:lnTo>
                      <a:pt x="793238" y="143994"/>
                    </a:lnTo>
                    <a:cubicBezTo>
                      <a:pt x="794578" y="139753"/>
                      <a:pt x="792234" y="135213"/>
                      <a:pt x="787992" y="133874"/>
                    </a:cubicBezTo>
                    <a:cubicBezTo>
                      <a:pt x="787322" y="133651"/>
                      <a:pt x="786653" y="133539"/>
                      <a:pt x="785983" y="133502"/>
                    </a:cubicBezTo>
                    <a:lnTo>
                      <a:pt x="675664" y="127772"/>
                    </a:lnTo>
                    <a:cubicBezTo>
                      <a:pt x="671199" y="127549"/>
                      <a:pt x="667404" y="130972"/>
                      <a:pt x="667181" y="135437"/>
                    </a:cubicBezTo>
                    <a:cubicBezTo>
                      <a:pt x="667069" y="137371"/>
                      <a:pt x="667665" y="139194"/>
                      <a:pt x="668744" y="140645"/>
                    </a:cubicBezTo>
                    <a:lnTo>
                      <a:pt x="688240" y="168811"/>
                    </a:lnTo>
                    <a:lnTo>
                      <a:pt x="677488" y="176252"/>
                    </a:lnTo>
                    <a:cubicBezTo>
                      <a:pt x="641099" y="201441"/>
                      <a:pt x="597306" y="233179"/>
                      <a:pt x="553510" y="264917"/>
                    </a:cubicBezTo>
                    <a:cubicBezTo>
                      <a:pt x="509234" y="296989"/>
                      <a:pt x="464995" y="329099"/>
                      <a:pt x="429800" y="353433"/>
                    </a:cubicBezTo>
                    <a:lnTo>
                      <a:pt x="417447" y="361990"/>
                    </a:lnTo>
                    <a:lnTo>
                      <a:pt x="301699" y="265064"/>
                    </a:lnTo>
                    <a:cubicBezTo>
                      <a:pt x="298722" y="262571"/>
                      <a:pt x="294518" y="262608"/>
                      <a:pt x="291579" y="264878"/>
                    </a:cubicBezTo>
                    <a:lnTo>
                      <a:pt x="3638" y="454482"/>
                    </a:lnTo>
                    <a:cubicBezTo>
                      <a:pt x="-83" y="456938"/>
                      <a:pt x="-1125" y="461924"/>
                      <a:pt x="1331" y="465645"/>
                    </a:cubicBezTo>
                    <a:lnTo>
                      <a:pt x="1443" y="465794"/>
                    </a:lnTo>
                    <a:close/>
                    <a:moveTo>
                      <a:pt x="63688" y="564847"/>
                    </a:moveTo>
                    <a:lnTo>
                      <a:pt x="151236" y="507697"/>
                    </a:lnTo>
                    <a:lnTo>
                      <a:pt x="151236" y="774025"/>
                    </a:lnTo>
                    <a:lnTo>
                      <a:pt x="63688" y="774025"/>
                    </a:lnTo>
                    <a:close/>
                    <a:moveTo>
                      <a:pt x="47466" y="782131"/>
                    </a:moveTo>
                    <a:lnTo>
                      <a:pt x="47466" y="560484"/>
                    </a:lnTo>
                    <a:lnTo>
                      <a:pt x="47503" y="560484"/>
                    </a:lnTo>
                    <a:cubicBezTo>
                      <a:pt x="47503" y="557842"/>
                      <a:pt x="48805" y="555275"/>
                      <a:pt x="51186" y="553712"/>
                    </a:cubicBezTo>
                    <a:lnTo>
                      <a:pt x="154361" y="486331"/>
                    </a:lnTo>
                    <a:cubicBezTo>
                      <a:pt x="155738" y="485252"/>
                      <a:pt x="157449" y="484619"/>
                      <a:pt x="159310" y="484619"/>
                    </a:cubicBezTo>
                    <a:cubicBezTo>
                      <a:pt x="163774" y="484619"/>
                      <a:pt x="167421" y="488265"/>
                      <a:pt x="167421" y="492730"/>
                    </a:cubicBezTo>
                    <a:lnTo>
                      <a:pt x="167421" y="782128"/>
                    </a:lnTo>
                    <a:cubicBezTo>
                      <a:pt x="167421" y="786593"/>
                      <a:pt x="163812" y="790239"/>
                      <a:pt x="159310" y="790239"/>
                    </a:cubicBezTo>
                    <a:lnTo>
                      <a:pt x="55573" y="790239"/>
                    </a:lnTo>
                    <a:cubicBezTo>
                      <a:pt x="51108" y="790239"/>
                      <a:pt x="47462" y="786593"/>
                      <a:pt x="47462" y="782128"/>
                    </a:cubicBezTo>
                    <a:close/>
                    <a:moveTo>
                      <a:pt x="350180" y="460548"/>
                    </a:moveTo>
                    <a:lnTo>
                      <a:pt x="350180" y="785588"/>
                    </a:lnTo>
                    <a:cubicBezTo>
                      <a:pt x="350180" y="790053"/>
                      <a:pt x="346570" y="793700"/>
                      <a:pt x="342068" y="793700"/>
                    </a:cubicBezTo>
                    <a:lnTo>
                      <a:pt x="238332" y="793700"/>
                    </a:lnTo>
                    <a:cubicBezTo>
                      <a:pt x="233867" y="793700"/>
                      <a:pt x="230221" y="790090"/>
                      <a:pt x="230221" y="785588"/>
                    </a:cubicBezTo>
                    <a:lnTo>
                      <a:pt x="230221" y="441202"/>
                    </a:lnTo>
                    <a:cubicBezTo>
                      <a:pt x="230221" y="438114"/>
                      <a:pt x="231932" y="435435"/>
                      <a:pt x="234462" y="434096"/>
                    </a:cubicBezTo>
                    <a:lnTo>
                      <a:pt x="279222" y="404851"/>
                    </a:lnTo>
                    <a:cubicBezTo>
                      <a:pt x="282273" y="402879"/>
                      <a:pt x="286143" y="403214"/>
                      <a:pt x="288784" y="405409"/>
                    </a:cubicBezTo>
                    <a:lnTo>
                      <a:pt x="347199" y="454374"/>
                    </a:lnTo>
                    <a:cubicBezTo>
                      <a:pt x="349097" y="455974"/>
                      <a:pt x="350101" y="458280"/>
                      <a:pt x="350101" y="460587"/>
                    </a:cubicBezTo>
                    <a:close/>
                    <a:moveTo>
                      <a:pt x="333995" y="777511"/>
                    </a:moveTo>
                    <a:lnTo>
                      <a:pt x="246447" y="777511"/>
                    </a:lnTo>
                    <a:lnTo>
                      <a:pt x="246447" y="445546"/>
                    </a:lnTo>
                    <a:lnTo>
                      <a:pt x="283059" y="421659"/>
                    </a:lnTo>
                    <a:lnTo>
                      <a:pt x="333996" y="464336"/>
                    </a:lnTo>
                    <a:close/>
                    <a:moveTo>
                      <a:pt x="429208" y="504782"/>
                    </a:moveTo>
                    <a:lnTo>
                      <a:pt x="516756" y="442237"/>
                    </a:lnTo>
                    <a:lnTo>
                      <a:pt x="516756" y="777507"/>
                    </a:lnTo>
                    <a:lnTo>
                      <a:pt x="429208" y="777507"/>
                    </a:lnTo>
                    <a:close/>
                    <a:moveTo>
                      <a:pt x="412986" y="785579"/>
                    </a:moveTo>
                    <a:lnTo>
                      <a:pt x="412986" y="500610"/>
                    </a:lnTo>
                    <a:lnTo>
                      <a:pt x="413023" y="500610"/>
                    </a:lnTo>
                    <a:cubicBezTo>
                      <a:pt x="413023" y="498080"/>
                      <a:pt x="414213" y="495587"/>
                      <a:pt x="416409" y="494024"/>
                    </a:cubicBezTo>
                    <a:lnTo>
                      <a:pt x="519660" y="420280"/>
                    </a:lnTo>
                    <a:cubicBezTo>
                      <a:pt x="521073" y="419126"/>
                      <a:pt x="522859" y="418419"/>
                      <a:pt x="524831" y="418419"/>
                    </a:cubicBezTo>
                    <a:cubicBezTo>
                      <a:pt x="529296" y="418419"/>
                      <a:pt x="532942" y="422029"/>
                      <a:pt x="532942" y="426531"/>
                    </a:cubicBezTo>
                    <a:lnTo>
                      <a:pt x="532942" y="785575"/>
                    </a:lnTo>
                    <a:cubicBezTo>
                      <a:pt x="532942" y="790040"/>
                      <a:pt x="529333" y="793687"/>
                      <a:pt x="524831" y="793687"/>
                    </a:cubicBezTo>
                    <a:lnTo>
                      <a:pt x="421095" y="793687"/>
                    </a:lnTo>
                    <a:cubicBezTo>
                      <a:pt x="416630" y="793687"/>
                      <a:pt x="412983" y="790077"/>
                      <a:pt x="412983" y="785575"/>
                    </a:cubicBezTo>
                    <a:close/>
                    <a:moveTo>
                      <a:pt x="699517" y="777505"/>
                    </a:moveTo>
                    <a:lnTo>
                      <a:pt x="699517" y="311075"/>
                    </a:lnTo>
                    <a:lnTo>
                      <a:pt x="611968" y="373434"/>
                    </a:lnTo>
                    <a:lnTo>
                      <a:pt x="611968" y="777504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pPr defTabSz="107823"/>
                <a:endParaRPr lang="en-AE" sz="378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717FA47-F012-707B-C8BB-B51B9D4F6F41}"/>
                </a:ext>
              </a:extLst>
            </p:cNvPr>
            <p:cNvGrpSpPr/>
            <p:nvPr/>
          </p:nvGrpSpPr>
          <p:grpSpPr>
            <a:xfrm>
              <a:off x="10274128" y="4807977"/>
              <a:ext cx="13204997" cy="7566455"/>
              <a:chOff x="10961857" y="5856223"/>
              <a:chExt cx="11689673" cy="3709695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8BA19D0F-26FE-DB6A-567E-4DCA9908E4B0}"/>
                  </a:ext>
                </a:extLst>
              </p:cNvPr>
              <p:cNvSpPr/>
              <p:nvPr/>
            </p:nvSpPr>
            <p:spPr>
              <a:xfrm flipH="1">
                <a:off x="10961857" y="5856223"/>
                <a:ext cx="11674696" cy="1634615"/>
              </a:xfrm>
              <a:prstGeom prst="roundRect">
                <a:avLst>
                  <a:gd name="adj" fmla="val 2292"/>
                </a:avLst>
              </a:prstGeom>
              <a:solidFill>
                <a:schemeClr val="accent4">
                  <a:lumMod val="20000"/>
                  <a:lumOff val="80000"/>
                  <a:alpha val="16000"/>
                </a:schemeClr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" tIns="15095" rIns="19170" bIns="9585" rtlCol="0" anchor="ctr">
                <a:noAutofit/>
              </a:bodyPr>
              <a:lstStyle/>
              <a:p>
                <a:pPr marL="274320" indent="-274320" defTabSz="107822" hangingPunct="0">
                  <a:spcAft>
                    <a:spcPts val="126"/>
                  </a:spcAft>
                  <a:buClr>
                    <a:prstClr val="white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en-US" sz="1600" kern="0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O</a:t>
                </a:r>
                <a:r>
                  <a:rPr lang="en-US" sz="1600" kern="0" dirty="0" err="1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rchestration</a:t>
                </a:r>
                <a:r>
                  <a:rPr lang="en-US" sz="1600" kern="0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 layer to enable a cross-department orchestration</a:t>
                </a:r>
              </a:p>
              <a:p>
                <a:pPr marL="274320" indent="-274320" defTabSz="107822" hangingPunct="0">
                  <a:spcAft>
                    <a:spcPts val="126"/>
                  </a:spcAft>
                  <a:buClr>
                    <a:prstClr val="white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en-US" sz="1600" kern="0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Agents able to discover services, route work, and enforce policy</a:t>
                </a:r>
              </a:p>
              <a:p>
                <a:pPr marL="274320" indent="-274320" defTabSz="107822" hangingPunct="0">
                  <a:spcAft>
                    <a:spcPts val="126"/>
                  </a:spcAft>
                  <a:buClr>
                    <a:prstClr val="white"/>
                  </a:buClr>
                  <a:buFont typeface="Arial" panose="020B0604020202020204" pitchFamily="34" charset="0"/>
                  <a:buChar char="•"/>
                  <a:defRPr/>
                </a:pPr>
                <a:r>
                  <a:rPr lang="en-US" sz="1600" kern="0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  <a:sym typeface="Arial"/>
                  </a:rPr>
                  <a:t>Ability to synchronize across SaaS estates and hybrid cloud environments</a:t>
                </a:r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4702C420-5179-536E-724B-59EFA76ADBFC}"/>
                  </a:ext>
                </a:extLst>
              </p:cNvPr>
              <p:cNvGrpSpPr/>
              <p:nvPr/>
            </p:nvGrpSpPr>
            <p:grpSpPr>
              <a:xfrm>
                <a:off x="10961858" y="7775413"/>
                <a:ext cx="11689672" cy="1790505"/>
                <a:chOff x="21283881" y="10417628"/>
                <a:chExt cx="26695872" cy="4270354"/>
              </a:xfrm>
            </p:grpSpPr>
            <p:sp>
              <p:nvSpPr>
                <p:cNvPr id="39" name="Freeform 6">
                  <a:extLst>
                    <a:ext uri="{FF2B5EF4-FFF2-40B4-BE49-F238E27FC236}">
                      <a16:creationId xmlns:a16="http://schemas.microsoft.com/office/drawing/2014/main" id="{1846D130-818A-96F4-C92E-69FAECC06E12}"/>
                    </a:ext>
                  </a:extLst>
                </p:cNvPr>
                <p:cNvSpPr/>
                <p:nvPr/>
              </p:nvSpPr>
              <p:spPr bwMode="auto">
                <a:xfrm>
                  <a:off x="21283881" y="10417628"/>
                  <a:ext cx="13006104" cy="4270353"/>
                </a:xfrm>
                <a:prstGeom prst="roundRect">
                  <a:avLst>
                    <a:gd name="adj" fmla="val 10983"/>
                  </a:avLst>
                </a:prstGeom>
                <a:solidFill>
                  <a:schemeClr val="bg1">
                    <a:alpha val="14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37160" tIns="15095" rIns="0" bIns="45283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274320" indent="-274320" defTabSz="215646">
                    <a:spcAft>
                      <a:spcPts val="126"/>
                    </a:spcAft>
                    <a:buFont typeface="Arial" panose="020B0604020202020204" pitchFamily="34" charset="0"/>
                    <a:buChar char="•"/>
                  </a:pPr>
                  <a:r>
                    <a:rPr lang="en-US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Standardize and modernize apps</a:t>
                  </a:r>
                </a:p>
                <a:p>
                  <a:pPr marL="274320" indent="-274320" defTabSz="215646">
                    <a:spcAft>
                      <a:spcPts val="126"/>
                    </a:spcAft>
                    <a:buFont typeface="Arial" panose="020B0604020202020204" pitchFamily="34" charset="0"/>
                    <a:buChar char="•"/>
                  </a:pPr>
                  <a:r>
                    <a:rPr lang="en-US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Remove customization and integration sprawl </a:t>
                  </a:r>
                </a:p>
              </p:txBody>
            </p:sp>
            <p:sp>
              <p:nvSpPr>
                <p:cNvPr id="38" name="Freeform 5">
                  <a:extLst>
                    <a:ext uri="{FF2B5EF4-FFF2-40B4-BE49-F238E27FC236}">
                      <a16:creationId xmlns:a16="http://schemas.microsoft.com/office/drawing/2014/main" id="{E0BFB288-5447-845D-6A07-FD139AB12646}"/>
                    </a:ext>
                  </a:extLst>
                </p:cNvPr>
                <p:cNvSpPr/>
                <p:nvPr/>
              </p:nvSpPr>
              <p:spPr bwMode="auto">
                <a:xfrm>
                  <a:off x="23515004" y="14532429"/>
                  <a:ext cx="8543857" cy="15555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round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25559" tIns="12780" rIns="25559" bIns="1278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defTabSz="255578">
                    <a:defRPr/>
                  </a:pPr>
                  <a:endParaRPr lang="en-US" sz="5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Freeform 6">
                  <a:extLst>
                    <a:ext uri="{FF2B5EF4-FFF2-40B4-BE49-F238E27FC236}">
                      <a16:creationId xmlns:a16="http://schemas.microsoft.com/office/drawing/2014/main" id="{82CF7D15-B15F-CA53-6BEF-80FFD6E5A6EB}"/>
                    </a:ext>
                  </a:extLst>
                </p:cNvPr>
                <p:cNvSpPr/>
                <p:nvPr/>
              </p:nvSpPr>
              <p:spPr bwMode="auto">
                <a:xfrm>
                  <a:off x="34739545" y="10417628"/>
                  <a:ext cx="13240208" cy="4270353"/>
                </a:xfrm>
                <a:prstGeom prst="roundRect">
                  <a:avLst>
                    <a:gd name="adj" fmla="val 10983"/>
                  </a:avLst>
                </a:prstGeom>
                <a:solidFill>
                  <a:schemeClr val="bg1">
                    <a:alpha val="14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37160" tIns="15095" rIns="0" bIns="45283" rtlCol="0" anchor="ctr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274320" indent="-274320" defTabSz="215646">
                    <a:spcAft>
                      <a:spcPts val="126"/>
                    </a:spcAft>
                    <a:buFont typeface="Arial" panose="020B0604020202020204" pitchFamily="34" charset="0"/>
                    <a:buChar char="•"/>
                  </a:pPr>
                  <a:r>
                    <a:rPr lang="en-US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Separate UI logic from workflow logic</a:t>
                  </a:r>
                </a:p>
                <a:p>
                  <a:pPr marL="274320" indent="-274320" defTabSz="215646">
                    <a:spcAft>
                      <a:spcPts val="126"/>
                    </a:spcAft>
                    <a:buFont typeface="Arial" panose="020B0604020202020204" pitchFamily="34" charset="0"/>
                    <a:buChar char="•"/>
                  </a:pPr>
                  <a:r>
                    <a:rPr lang="en-US" sz="1600" dirty="0">
                      <a:solidFill>
                        <a:prstClr val="white"/>
                      </a:solidFill>
                      <a:latin typeface="Arial" panose="020B0604020202020204" pitchFamily="34" charset="0"/>
                      <a:ea typeface="Arial" panose="020B0604020202020204" pitchFamily="34" charset="0"/>
                      <a:cs typeface="Arial" panose="020B0604020202020204" pitchFamily="34" charset="0"/>
                    </a:rPr>
                    <a:t>Expose capabilities via standardized APIs for agent access. </a:t>
                  </a:r>
                </a:p>
              </p:txBody>
            </p:sp>
            <p:sp>
              <p:nvSpPr>
                <p:cNvPr id="44" name="Freeform 5">
                  <a:extLst>
                    <a:ext uri="{FF2B5EF4-FFF2-40B4-BE49-F238E27FC236}">
                      <a16:creationId xmlns:a16="http://schemas.microsoft.com/office/drawing/2014/main" id="{FCD500AF-7D3C-1EA4-0A5D-A137427D5F7C}"/>
                    </a:ext>
                  </a:extLst>
                </p:cNvPr>
                <p:cNvSpPr/>
                <p:nvPr/>
              </p:nvSpPr>
              <p:spPr bwMode="auto">
                <a:xfrm>
                  <a:off x="36970668" y="14532429"/>
                  <a:ext cx="8543857" cy="15555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noFill/>
                  <a:round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wrap="square" lIns="25559" tIns="12780" rIns="25559" bIns="1278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FFFCFA"/>
                      </a:solidFill>
                      <a:latin typeface="Arial"/>
                      <a:ea typeface="+mn-ea"/>
                      <a:cs typeface="+mn-cs"/>
                    </a:defRPr>
                  </a:lvl9pPr>
                </a:lstStyle>
                <a:p>
                  <a:pPr defTabSz="255578">
                    <a:defRPr/>
                  </a:pPr>
                  <a:endParaRPr lang="en-US" sz="5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2140575-3478-23DB-7524-DD92BD250D54}"/>
              </a:ext>
            </a:extLst>
          </p:cNvPr>
          <p:cNvGrpSpPr/>
          <p:nvPr/>
        </p:nvGrpSpPr>
        <p:grpSpPr>
          <a:xfrm>
            <a:off x="11360993" y="6603114"/>
            <a:ext cx="935011" cy="199798"/>
            <a:chOff x="11047528" y="6458080"/>
            <a:chExt cx="687272" cy="41225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DB8EE2B-6184-C343-03C5-D11FB3FA9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1459152" y="6458697"/>
              <a:ext cx="275648" cy="2061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fld id="{F64D57CD-7CD0-4988-84C0-9F952D25EBFA}" type="slidenum">
                <a:rPr 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>
                  <a:buClr>
                    <a:schemeClr val="tx2"/>
                  </a:buClr>
                </a:pPr>
                <a:t>15</a:t>
              </a:fld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1772946-60C7-FD21-054E-95E4B9A852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0622867" y="6458080"/>
              <a:ext cx="800000" cy="4122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2026 IDC |</a:t>
              </a:r>
            </a:p>
          </p:txBody>
        </p:sp>
      </p:grpSp>
      <p:pic>
        <p:nvPicPr>
          <p:cNvPr id="11" name="Graphic 10">
            <a:extLst>
              <a:ext uri="{FF2B5EF4-FFF2-40B4-BE49-F238E27FC236}">
                <a16:creationId xmlns:a16="http://schemas.microsoft.com/office/drawing/2014/main" id="{F24163C7-7EDB-A780-BD4A-B21716F990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722" y="6630461"/>
            <a:ext cx="479150" cy="145104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314316FE-1345-F18F-ED1F-6EDBF9745F0F}"/>
              </a:ext>
            </a:extLst>
          </p:cNvPr>
          <p:cNvSpPr/>
          <p:nvPr/>
        </p:nvSpPr>
        <p:spPr>
          <a:xfrm>
            <a:off x="816849" y="6386168"/>
            <a:ext cx="10033151" cy="433831"/>
          </a:xfrm>
          <a:prstGeom prst="roundRect">
            <a:avLst>
              <a:gd name="adj" fmla="val 10655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214313"/>
            <a:r>
              <a:rPr lang="en-GB" sz="14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Source: Future Enterprise Resiliency &amp; Spending Survey Wave 9, IDC, December, 2025 n= 1007. Q: </a:t>
            </a:r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which of the following areas do you expect to most significantly increase spending in 2026?</a:t>
            </a:r>
            <a:endParaRPr lang="en-GB" sz="1400" dirty="0">
              <a:solidFill>
                <a:prstClr val="white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624C547-7236-E7BD-F925-9271E2A36D0B}"/>
              </a:ext>
            </a:extLst>
          </p:cNvPr>
          <p:cNvGrpSpPr/>
          <p:nvPr/>
        </p:nvGrpSpPr>
        <p:grpSpPr>
          <a:xfrm>
            <a:off x="457200" y="1143918"/>
            <a:ext cx="4513706" cy="5043300"/>
            <a:chOff x="914400" y="2287836"/>
            <a:chExt cx="9027411" cy="10086600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6AC58A9A-0297-085A-7BF4-673375B1773B}"/>
                </a:ext>
              </a:extLst>
            </p:cNvPr>
            <p:cNvGrpSpPr/>
            <p:nvPr/>
          </p:nvGrpSpPr>
          <p:grpSpPr>
            <a:xfrm>
              <a:off x="1126425" y="2588272"/>
              <a:ext cx="2329478" cy="2219705"/>
              <a:chOff x="3119953" y="1422190"/>
              <a:chExt cx="912440" cy="918813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B5F69A67-AAEB-2120-34D6-2A99B4FF846F}"/>
                  </a:ext>
                </a:extLst>
              </p:cNvPr>
              <p:cNvSpPr/>
              <p:nvPr/>
            </p:nvSpPr>
            <p:spPr>
              <a:xfrm>
                <a:off x="3119953" y="1422190"/>
                <a:ext cx="912440" cy="918813"/>
              </a:xfrm>
              <a:prstGeom prst="ellipse">
                <a:avLst/>
              </a:prstGeom>
              <a:solidFill>
                <a:srgbClr val="F8F3EF"/>
              </a:solidFill>
              <a:ln w="57150" cap="flat" cmpd="sng" algn="ctr">
                <a:solidFill>
                  <a:srgbClr val="1C1D84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algn="ctr" defTabSz="381005">
                  <a:defRPr/>
                </a:pPr>
                <a:endParaRPr lang="en-US" sz="750" b="1" kern="0" dirty="0">
                  <a:solidFill>
                    <a:srgbClr val="FFFCFA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36" name="Picture 35" descr="A logo with blue text and blue letters&#10;&#10;AI-generated content may be incorrect.">
                <a:extLst>
                  <a:ext uri="{FF2B5EF4-FFF2-40B4-BE49-F238E27FC236}">
                    <a16:creationId xmlns:a16="http://schemas.microsoft.com/office/drawing/2014/main" id="{EDA1D551-6EF3-B562-6950-84619FF008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88690" y="1528003"/>
                <a:ext cx="744612" cy="744612"/>
              </a:xfrm>
              <a:prstGeom prst="rect">
                <a:avLst/>
              </a:prstGeom>
            </p:spPr>
          </p:pic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BD98E5A-9474-1C22-59BE-08984099AB6A}"/>
                </a:ext>
              </a:extLst>
            </p:cNvPr>
            <p:cNvGrpSpPr/>
            <p:nvPr/>
          </p:nvGrpSpPr>
          <p:grpSpPr>
            <a:xfrm>
              <a:off x="914400" y="2287836"/>
              <a:ext cx="9027411" cy="10086600"/>
              <a:chOff x="914400" y="2287836"/>
              <a:chExt cx="16252944" cy="10086600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4FF3D1D1-1197-013F-9DCE-6FA4C73774F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14400" y="2287836"/>
                <a:ext cx="16252944" cy="10086596"/>
              </a:xfrm>
              <a:prstGeom prst="roundRect">
                <a:avLst>
                  <a:gd name="adj" fmla="val 5074"/>
                </a:avLst>
              </a:prstGeom>
              <a:solidFill>
                <a:schemeClr val="bg1">
                  <a:alpha val="1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510000" rIns="0" bIns="90000" rtlCol="0" anchor="ctr"/>
              <a:lstStyle/>
              <a:p>
                <a:pPr algn="ctr" defTabSz="191688">
                  <a:spcAft>
                    <a:spcPts val="252"/>
                  </a:spcAft>
                  <a:defRPr/>
                </a:pPr>
                <a:r>
                  <a:rPr lang="en-GB" sz="2200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By mid-2027, </a:t>
                </a:r>
                <a:r>
                  <a:rPr lang="en-GB" sz="2200" b="1" dirty="0">
                    <a:solidFill>
                      <a:srgbClr val="FFC600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70% of enterprises will automate many of their manual and semi-manual workflows with agents</a:t>
                </a:r>
                <a:r>
                  <a:rPr lang="en-GB" sz="2200" dirty="0">
                    <a:solidFill>
                      <a:srgbClr val="FFC600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,</a:t>
                </a:r>
                <a:r>
                  <a:rPr lang="en-GB" sz="2200" dirty="0">
                    <a:solidFill>
                      <a:prstClr val="white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 increasing their usage and reliance on technology by 30% throughout their organization.</a:t>
                </a: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AA58E66-904D-D2AB-93C4-AA8AB181E687}"/>
                  </a:ext>
                </a:extLst>
              </p:cNvPr>
              <p:cNvSpPr/>
              <p:nvPr/>
            </p:nvSpPr>
            <p:spPr>
              <a:xfrm>
                <a:off x="3891622" y="11904167"/>
                <a:ext cx="10298501" cy="470269"/>
              </a:xfrm>
              <a:custGeom>
                <a:avLst/>
                <a:gdLst>
                  <a:gd name="connsiteX0" fmla="*/ 71119 w 1539240"/>
                  <a:gd name="connsiteY0" fmla="*/ 0 h 72540"/>
                  <a:gd name="connsiteX1" fmla="*/ 1468121 w 1539240"/>
                  <a:gd name="connsiteY1" fmla="*/ 0 h 72540"/>
                  <a:gd name="connsiteX2" fmla="*/ 1539240 w 1539240"/>
                  <a:gd name="connsiteY2" fmla="*/ 71119 h 72540"/>
                  <a:gd name="connsiteX3" fmla="*/ 1539240 w 1539240"/>
                  <a:gd name="connsiteY3" fmla="*/ 72540 h 72540"/>
                  <a:gd name="connsiteX4" fmla="*/ 0 w 1539240"/>
                  <a:gd name="connsiteY4" fmla="*/ 72540 h 72540"/>
                  <a:gd name="connsiteX5" fmla="*/ 0 w 1539240"/>
                  <a:gd name="connsiteY5" fmla="*/ 71119 h 72540"/>
                  <a:gd name="connsiteX6" fmla="*/ 71119 w 1539240"/>
                  <a:gd name="connsiteY6" fmla="*/ 0 h 72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39240" h="72540">
                    <a:moveTo>
                      <a:pt x="71119" y="0"/>
                    </a:moveTo>
                    <a:lnTo>
                      <a:pt x="1468121" y="0"/>
                    </a:lnTo>
                    <a:lnTo>
                      <a:pt x="1539240" y="71119"/>
                    </a:lnTo>
                    <a:lnTo>
                      <a:pt x="1539240" y="72540"/>
                    </a:lnTo>
                    <a:lnTo>
                      <a:pt x="0" y="72540"/>
                    </a:lnTo>
                    <a:lnTo>
                      <a:pt x="0" y="71119"/>
                    </a:lnTo>
                    <a:lnTo>
                      <a:pt x="71119" y="0"/>
                    </a:lnTo>
                    <a:close/>
                  </a:path>
                </a:pathLst>
              </a:custGeom>
              <a:solidFill>
                <a:srgbClr val="FFC6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defTabSz="381005" hangingPunct="0">
                  <a:defRPr/>
                </a:pPr>
                <a:endParaRPr lang="en-US" sz="550" kern="0">
                  <a:solidFill>
                    <a:srgbClr val="FFFCFA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</p:grpSp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B28ED31A-6DDA-EEEC-C9E6-1D4BD4C878DB}"/>
              </a:ext>
            </a:extLst>
          </p:cNvPr>
          <p:cNvSpPr txBox="1">
            <a:spLocks/>
          </p:cNvSpPr>
          <p:nvPr/>
        </p:nvSpPr>
        <p:spPr>
          <a:xfrm>
            <a:off x="274914" y="413006"/>
            <a:ext cx="11657059" cy="520661"/>
          </a:xfrm>
          <a:prstGeom prst="rect">
            <a:avLst/>
          </a:prstGeom>
        </p:spPr>
        <p:txBody>
          <a:bodyPr vert="horz" lIns="45720" tIns="22860" rIns="45720" bIns="22860" rtlCol="0" anchor="ctr">
            <a:noAutofit/>
          </a:bodyPr>
          <a:lstStyle>
            <a:lvl1pPr algn="l" defTabSz="9201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90" kern="1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GB" sz="2700" b="1" dirty="0">
                <a:latin typeface="Arial" panose="020B0604020202020204" pitchFamily="34" charset="0"/>
                <a:cs typeface="Arial" panose="020B0604020202020204" pitchFamily="34" charset="0"/>
              </a:rPr>
              <a:t>Rebuilding the software layer for orchestration</a:t>
            </a:r>
            <a:endParaRPr lang="en-GB" sz="2700" b="1" dirty="0"/>
          </a:p>
        </p:txBody>
      </p:sp>
    </p:spTree>
    <p:extLst>
      <p:ext uri="{BB962C8B-B14F-4D97-AF65-F5344CB8AC3E}">
        <p14:creationId xmlns:p14="http://schemas.microsoft.com/office/powerpoint/2010/main" val="94460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CA3E7-E6DE-A710-90A9-19C311AC9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5224-183786646_medium">
            <a:hlinkClick r:id="" action="ppaction://media"/>
            <a:extLst>
              <a:ext uri="{FF2B5EF4-FFF2-40B4-BE49-F238E27FC236}">
                <a16:creationId xmlns:a16="http://schemas.microsoft.com/office/drawing/2014/main" id="{722196AD-5162-5A66-DB85-C899F37477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EFACD8-A7E6-A9C5-1A35-98ABC758988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8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7BB752B-742B-42A9-94A4-38B89AC689B5}"/>
              </a:ext>
            </a:extLst>
          </p:cNvPr>
          <p:cNvSpPr/>
          <p:nvPr/>
        </p:nvSpPr>
        <p:spPr>
          <a:xfrm>
            <a:off x="9081732" y="4891880"/>
            <a:ext cx="734002" cy="734002"/>
          </a:xfrm>
          <a:prstGeom prst="ellipse">
            <a:avLst/>
          </a:prstGeom>
          <a:solidFill>
            <a:schemeClr val="accent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5845">
              <a:defRPr/>
            </a:pPr>
            <a:endParaRPr lang="en-IN" sz="378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435A520-F9E6-05CE-DBCB-E79263A49C2F}"/>
              </a:ext>
            </a:extLst>
          </p:cNvPr>
          <p:cNvSpPr/>
          <p:nvPr/>
        </p:nvSpPr>
        <p:spPr>
          <a:xfrm>
            <a:off x="10763789" y="300102"/>
            <a:ext cx="597204" cy="597204"/>
          </a:xfrm>
          <a:prstGeom prst="ellipse">
            <a:avLst/>
          </a:prstGeom>
          <a:solidFill>
            <a:srgbClr val="FFC600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5845">
              <a:defRPr/>
            </a:pPr>
            <a:endParaRPr lang="en-IN" sz="378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1" name="Group 460">
            <a:extLst>
              <a:ext uri="{FF2B5EF4-FFF2-40B4-BE49-F238E27FC236}">
                <a16:creationId xmlns:a16="http://schemas.microsoft.com/office/drawing/2014/main" id="{12C18BF8-9F7D-8B7D-FC8C-4852BCEE8505}"/>
              </a:ext>
            </a:extLst>
          </p:cNvPr>
          <p:cNvGrpSpPr/>
          <p:nvPr/>
        </p:nvGrpSpPr>
        <p:grpSpPr>
          <a:xfrm flipH="1">
            <a:off x="-50155" y="6150689"/>
            <a:ext cx="1719812" cy="736809"/>
            <a:chOff x="40171204" y="11717803"/>
            <a:chExt cx="11067064" cy="4741397"/>
          </a:xfrm>
        </p:grpSpPr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D3F7841-1BDC-B7C9-B5F3-6C8C9732CED0}"/>
                </a:ext>
              </a:extLst>
            </p:cNvPr>
            <p:cNvSpPr/>
            <p:nvPr/>
          </p:nvSpPr>
          <p:spPr>
            <a:xfrm flipH="1" flipV="1">
              <a:off x="41496186" y="12331018"/>
              <a:ext cx="9724580" cy="4128182"/>
            </a:xfrm>
            <a:custGeom>
              <a:avLst/>
              <a:gdLst>
                <a:gd name="connsiteX0" fmla="*/ 0 w 7006461"/>
                <a:gd name="connsiteY0" fmla="*/ 0 h 2974313"/>
                <a:gd name="connsiteX1" fmla="*/ 7006461 w 7006461"/>
                <a:gd name="connsiteY1" fmla="*/ 0 h 2974313"/>
                <a:gd name="connsiteX2" fmla="*/ 6819878 w 7006461"/>
                <a:gd name="connsiteY2" fmla="*/ 387322 h 2974313"/>
                <a:gd name="connsiteX3" fmla="*/ 2473276 w 7006461"/>
                <a:gd name="connsiteY3" fmla="*/ 2974313 h 2974313"/>
                <a:gd name="connsiteX4" fmla="*/ 196267 w 7006461"/>
                <a:gd name="connsiteY4" fmla="*/ 2419802 h 2974313"/>
                <a:gd name="connsiteX5" fmla="*/ 0 w 7006461"/>
                <a:gd name="connsiteY5" fmla="*/ 2309313 h 2974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06461" h="2974313">
                  <a:moveTo>
                    <a:pt x="0" y="0"/>
                  </a:moveTo>
                  <a:lnTo>
                    <a:pt x="7006461" y="0"/>
                  </a:lnTo>
                  <a:lnTo>
                    <a:pt x="6819878" y="387322"/>
                  </a:lnTo>
                  <a:cubicBezTo>
                    <a:pt x="5982796" y="1928251"/>
                    <a:pt x="4350196" y="2974313"/>
                    <a:pt x="2473276" y="2974313"/>
                  </a:cubicBezTo>
                  <a:cubicBezTo>
                    <a:pt x="1652123" y="2974313"/>
                    <a:pt x="877734" y="2774090"/>
                    <a:pt x="196267" y="2419802"/>
                  </a:cubicBezTo>
                  <a:lnTo>
                    <a:pt x="0" y="2309313"/>
                  </a:lnTo>
                  <a:close/>
                </a:path>
              </a:pathLst>
            </a:custGeom>
            <a:solidFill>
              <a:schemeClr val="tx2">
                <a:lumMod val="25000"/>
                <a:lumOff val="7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191688">
                <a:defRPr/>
              </a:pPr>
              <a:endParaRPr lang="en-US" sz="378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702C7554-950F-CAF0-BC28-57233108289F}"/>
                </a:ext>
              </a:extLst>
            </p:cNvPr>
            <p:cNvSpPr/>
            <p:nvPr/>
          </p:nvSpPr>
          <p:spPr>
            <a:xfrm flipH="1" flipV="1">
              <a:off x="40171204" y="12916775"/>
              <a:ext cx="10798106" cy="3542425"/>
            </a:xfrm>
            <a:custGeom>
              <a:avLst/>
              <a:gdLst>
                <a:gd name="connsiteX0" fmla="*/ 0 w 6282476"/>
                <a:gd name="connsiteY0" fmla="*/ 0 h 2061028"/>
                <a:gd name="connsiteX1" fmla="*/ 6282476 w 6282476"/>
                <a:gd name="connsiteY1" fmla="*/ 0 h 2061028"/>
                <a:gd name="connsiteX2" fmla="*/ 6153185 w 6282476"/>
                <a:gd name="connsiteY2" fmla="*/ 268392 h 2061028"/>
                <a:gd name="connsiteX3" fmla="*/ 3141239 w 6282476"/>
                <a:gd name="connsiteY3" fmla="*/ 2061028 h 2061028"/>
                <a:gd name="connsiteX4" fmla="*/ 129291 w 6282476"/>
                <a:gd name="connsiteY4" fmla="*/ 268392 h 206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82476" h="2061028">
                  <a:moveTo>
                    <a:pt x="0" y="0"/>
                  </a:moveTo>
                  <a:lnTo>
                    <a:pt x="6282476" y="0"/>
                  </a:lnTo>
                  <a:lnTo>
                    <a:pt x="6153185" y="268392"/>
                  </a:lnTo>
                  <a:cubicBezTo>
                    <a:pt x="5573135" y="1336167"/>
                    <a:pt x="4441837" y="2061028"/>
                    <a:pt x="3141239" y="2061028"/>
                  </a:cubicBezTo>
                  <a:cubicBezTo>
                    <a:pt x="1840640" y="2061028"/>
                    <a:pt x="709341" y="1336167"/>
                    <a:pt x="129291" y="268392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191688">
                <a:defRPr/>
              </a:pPr>
              <a:endParaRPr lang="en-US" sz="378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947BEB83-3662-C0E5-21F9-3C4D10A2CB0B}"/>
                </a:ext>
              </a:extLst>
            </p:cNvPr>
            <p:cNvSpPr/>
            <p:nvPr/>
          </p:nvSpPr>
          <p:spPr>
            <a:xfrm flipH="1" flipV="1">
              <a:off x="44498817" y="11717803"/>
              <a:ext cx="6739451" cy="4741397"/>
            </a:xfrm>
            <a:custGeom>
              <a:avLst/>
              <a:gdLst>
                <a:gd name="connsiteX0" fmla="*/ 0 w 4855706"/>
                <a:gd name="connsiteY0" fmla="*/ 0 h 3416128"/>
                <a:gd name="connsiteX1" fmla="*/ 4855706 w 4855706"/>
                <a:gd name="connsiteY1" fmla="*/ 0 h 3416128"/>
                <a:gd name="connsiteX2" fmla="*/ 4640600 w 4855706"/>
                <a:gd name="connsiteY2" fmla="*/ 446533 h 3416128"/>
                <a:gd name="connsiteX3" fmla="*/ 31791 w 4855706"/>
                <a:gd name="connsiteY3" fmla="*/ 3415024 h 3416128"/>
                <a:gd name="connsiteX4" fmla="*/ 0 w 4855706"/>
                <a:gd name="connsiteY4" fmla="*/ 3416128 h 3416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55706" h="3416128">
                  <a:moveTo>
                    <a:pt x="0" y="0"/>
                  </a:moveTo>
                  <a:lnTo>
                    <a:pt x="4855706" y="0"/>
                  </a:lnTo>
                  <a:lnTo>
                    <a:pt x="4640600" y="446533"/>
                  </a:lnTo>
                  <a:cubicBezTo>
                    <a:pt x="3735867" y="2111995"/>
                    <a:pt x="2025063" y="3276026"/>
                    <a:pt x="31791" y="3415024"/>
                  </a:cubicBezTo>
                  <a:lnTo>
                    <a:pt x="0" y="341612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191688">
                <a:defRPr/>
              </a:pPr>
              <a:endParaRPr lang="en-US" sz="378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08C271E-F405-E953-754B-47FEB9C88BDD}"/>
              </a:ext>
            </a:extLst>
          </p:cNvPr>
          <p:cNvGrpSpPr/>
          <p:nvPr/>
        </p:nvGrpSpPr>
        <p:grpSpPr>
          <a:xfrm>
            <a:off x="11360993" y="6603114"/>
            <a:ext cx="935011" cy="199798"/>
            <a:chOff x="11047528" y="6458080"/>
            <a:chExt cx="687272" cy="41225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5439C8-D620-E870-83DB-97F281166E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1459152" y="6458697"/>
              <a:ext cx="275648" cy="2061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fld id="{F64D57CD-7CD0-4988-84C0-9F952D25EBFA}" type="slidenum">
                <a:rPr 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>
                  <a:buClr>
                    <a:schemeClr val="tx2"/>
                  </a:buClr>
                </a:pPr>
                <a:t>16</a:t>
              </a:fld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82D6BC8-7DBE-5E7C-A1D0-A27DF342BE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0622867" y="6458080"/>
              <a:ext cx="800000" cy="4122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2026 IDC |</a:t>
              </a:r>
            </a:p>
          </p:txBody>
        </p:sp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1372C89E-7AF5-7B4D-BF39-34E52FB8A0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722" y="6630461"/>
            <a:ext cx="479150" cy="145104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C7615C2-1B92-890E-5CFB-FABBFF8FBD22}"/>
              </a:ext>
            </a:extLst>
          </p:cNvPr>
          <p:cNvSpPr/>
          <p:nvPr/>
        </p:nvSpPr>
        <p:spPr>
          <a:xfrm>
            <a:off x="816849" y="6386168"/>
            <a:ext cx="5421719" cy="433831"/>
          </a:xfrm>
          <a:prstGeom prst="roundRect">
            <a:avLst>
              <a:gd name="adj" fmla="val 10655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214313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Source: IDC Future Enterprise Resiliency &amp; Spending Survey Wave 9, IDC, December, 2025 n=1007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74EF32C-BBB5-1407-BEAB-32DFC4F1F270}"/>
              </a:ext>
            </a:extLst>
          </p:cNvPr>
          <p:cNvSpPr txBox="1">
            <a:spLocks/>
          </p:cNvSpPr>
          <p:nvPr/>
        </p:nvSpPr>
        <p:spPr>
          <a:xfrm>
            <a:off x="274914" y="413006"/>
            <a:ext cx="11657059" cy="520661"/>
          </a:xfrm>
          <a:prstGeom prst="rect">
            <a:avLst/>
          </a:prstGeom>
        </p:spPr>
        <p:txBody>
          <a:bodyPr vert="horz" lIns="45720" tIns="22860" rIns="45720" bIns="22860" rtlCol="0" anchor="ctr">
            <a:noAutofit/>
          </a:bodyPr>
          <a:lstStyle>
            <a:lvl1pPr algn="l" defTabSz="9201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90" kern="1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AI will drive significant spending in 2026 and beyond</a:t>
            </a:r>
            <a:endParaRPr lang="en-GB" sz="2700" b="1" dirty="0"/>
          </a:p>
        </p:txBody>
      </p:sp>
      <p:grpSp>
        <p:nvGrpSpPr>
          <p:cNvPr id="465" name="Group 464">
            <a:extLst>
              <a:ext uri="{FF2B5EF4-FFF2-40B4-BE49-F238E27FC236}">
                <a16:creationId xmlns:a16="http://schemas.microsoft.com/office/drawing/2014/main" id="{7F51646E-02CC-92EA-4785-52239A85628B}"/>
              </a:ext>
            </a:extLst>
          </p:cNvPr>
          <p:cNvGrpSpPr/>
          <p:nvPr/>
        </p:nvGrpSpPr>
        <p:grpSpPr>
          <a:xfrm>
            <a:off x="418268" y="1676404"/>
            <a:ext cx="5525332" cy="631992"/>
            <a:chOff x="836536" y="3352807"/>
            <a:chExt cx="11050664" cy="1263983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F65D343A-FEA3-2AD8-BF4E-69792B16A906}"/>
                </a:ext>
              </a:extLst>
            </p:cNvPr>
            <p:cNvSpPr>
              <a:spLocks/>
            </p:cNvSpPr>
            <p:nvPr/>
          </p:nvSpPr>
          <p:spPr>
            <a:xfrm>
              <a:off x="836536" y="3352807"/>
              <a:ext cx="11050664" cy="1263983"/>
            </a:xfrm>
            <a:prstGeom prst="roundRect">
              <a:avLst>
                <a:gd name="adj" fmla="val 50000"/>
              </a:avLst>
            </a:prstGeom>
            <a:solidFill>
              <a:srgbClr val="166B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90503">
                <a:defRPr/>
              </a:pPr>
              <a:r>
                <a:rPr lang="en-US" sz="22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2026 IT Spending Outlook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505C667-88E1-26C3-EEBF-5528993734DA}"/>
                </a:ext>
              </a:extLst>
            </p:cNvPr>
            <p:cNvCxnSpPr>
              <a:cxnSpLocks/>
            </p:cNvCxnSpPr>
            <p:nvPr/>
          </p:nvCxnSpPr>
          <p:spPr>
            <a:xfrm>
              <a:off x="10556920" y="3984799"/>
              <a:ext cx="1256577" cy="0"/>
            </a:xfrm>
            <a:prstGeom prst="line">
              <a:avLst/>
            </a:prstGeom>
            <a:ln w="38100">
              <a:solidFill>
                <a:schemeClr val="bg1"/>
              </a:solidFill>
              <a:headEnd type="oval" w="lg" len="lg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B5856433-F042-4B14-D88A-5D30450D94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6536" y="3984799"/>
              <a:ext cx="1256577" cy="0"/>
            </a:xfrm>
            <a:prstGeom prst="line">
              <a:avLst/>
            </a:prstGeom>
            <a:ln w="38100">
              <a:solidFill>
                <a:schemeClr val="bg1"/>
              </a:solidFill>
              <a:headEnd type="oval" w="lg" len="lg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8" name="Group 477">
            <a:extLst>
              <a:ext uri="{FF2B5EF4-FFF2-40B4-BE49-F238E27FC236}">
                <a16:creationId xmlns:a16="http://schemas.microsoft.com/office/drawing/2014/main" id="{94CE1338-8F70-6B27-5139-A68F311E38A1}"/>
              </a:ext>
            </a:extLst>
          </p:cNvPr>
          <p:cNvGrpSpPr/>
          <p:nvPr/>
        </p:nvGrpSpPr>
        <p:grpSpPr>
          <a:xfrm>
            <a:off x="418268" y="2854324"/>
            <a:ext cx="5525332" cy="3236761"/>
            <a:chOff x="836536" y="5708647"/>
            <a:chExt cx="11050664" cy="6473521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28D3BD34-192A-E9D5-6C63-EC8C229C5889}"/>
                </a:ext>
              </a:extLst>
            </p:cNvPr>
            <p:cNvGrpSpPr/>
            <p:nvPr/>
          </p:nvGrpSpPr>
          <p:grpSpPr>
            <a:xfrm>
              <a:off x="1138001" y="5708647"/>
              <a:ext cx="2748481" cy="2748480"/>
              <a:chOff x="6184760" y="1677743"/>
              <a:chExt cx="1751257" cy="1751257"/>
            </a:xfrm>
          </p:grpSpPr>
          <p:sp>
            <p:nvSpPr>
              <p:cNvPr id="54" name="Circle: Hollow 53">
                <a:extLst>
                  <a:ext uri="{FF2B5EF4-FFF2-40B4-BE49-F238E27FC236}">
                    <a16:creationId xmlns:a16="http://schemas.microsoft.com/office/drawing/2014/main" id="{CCE2ADDB-6A50-5E59-E266-2702C3909B98}"/>
                  </a:ext>
                </a:extLst>
              </p:cNvPr>
              <p:cNvSpPr/>
              <p:nvPr/>
            </p:nvSpPr>
            <p:spPr>
              <a:xfrm>
                <a:off x="6184760" y="1677743"/>
                <a:ext cx="1751257" cy="1751257"/>
              </a:xfrm>
              <a:prstGeom prst="donut">
                <a:avLst>
                  <a:gd name="adj" fmla="val 23007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190503">
                  <a:defRPr/>
                </a:pPr>
                <a:endParaRPr lang="en-US" sz="550" b="1" dirty="0">
                  <a:solidFill>
                    <a:prstClr val="blac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Block Arc 54">
                <a:extLst>
                  <a:ext uri="{FF2B5EF4-FFF2-40B4-BE49-F238E27FC236}">
                    <a16:creationId xmlns:a16="http://schemas.microsoft.com/office/drawing/2014/main" id="{3C297FA8-68A9-E2CA-78D6-1209D8CCC61D}"/>
                  </a:ext>
                </a:extLst>
              </p:cNvPr>
              <p:cNvSpPr/>
              <p:nvPr/>
            </p:nvSpPr>
            <p:spPr>
              <a:xfrm rot="10800000">
                <a:off x="6303782" y="1796765"/>
                <a:ext cx="1513213" cy="1513213"/>
              </a:xfrm>
              <a:prstGeom prst="blockArc">
                <a:avLst>
                  <a:gd name="adj1" fmla="val 3871930"/>
                  <a:gd name="adj2" fmla="val 6497274"/>
                  <a:gd name="adj3" fmla="val 9253"/>
                </a:avLst>
              </a:prstGeom>
              <a:solidFill>
                <a:srgbClr val="166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190503">
                  <a:defRPr/>
                </a:pPr>
                <a:endParaRPr lang="en-US" sz="550" b="1" dirty="0">
                  <a:solidFill>
                    <a:prstClr val="blac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Flowchart: Connector 59">
                <a:extLst>
                  <a:ext uri="{FF2B5EF4-FFF2-40B4-BE49-F238E27FC236}">
                    <a16:creationId xmlns:a16="http://schemas.microsoft.com/office/drawing/2014/main" id="{E1E971C8-1E27-42C4-CBF8-F92E5AA7F26D}"/>
                  </a:ext>
                </a:extLst>
              </p:cNvPr>
              <p:cNvSpPr/>
              <p:nvPr/>
            </p:nvSpPr>
            <p:spPr>
              <a:xfrm>
                <a:off x="6633397" y="2126380"/>
                <a:ext cx="853983" cy="853983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 defTabSz="190503">
                  <a:defRPr/>
                </a:pPr>
                <a:r>
                  <a:rPr lang="en-US" sz="22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6%</a:t>
                </a:r>
              </a:p>
            </p:txBody>
          </p:sp>
        </p:grp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21FEF2EA-04B4-B8E9-EB2C-B8DF67E0A14E}"/>
                </a:ext>
              </a:extLst>
            </p:cNvPr>
            <p:cNvSpPr/>
            <p:nvPr/>
          </p:nvSpPr>
          <p:spPr>
            <a:xfrm>
              <a:off x="836536" y="9438968"/>
              <a:ext cx="3351410" cy="2743200"/>
            </a:xfrm>
            <a:prstGeom prst="roundRect">
              <a:avLst/>
            </a:prstGeom>
            <a:solidFill>
              <a:srgbClr val="166B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90503"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Lower than in 2025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5DF6F91-A5DC-85FF-9E50-129043239F8F}"/>
                </a:ext>
              </a:extLst>
            </p:cNvPr>
            <p:cNvGrpSpPr/>
            <p:nvPr/>
          </p:nvGrpSpPr>
          <p:grpSpPr>
            <a:xfrm>
              <a:off x="4987628" y="5708647"/>
              <a:ext cx="2748481" cy="2748480"/>
              <a:chOff x="6184760" y="1677743"/>
              <a:chExt cx="1751257" cy="1751257"/>
            </a:xfrm>
          </p:grpSpPr>
          <p:sp>
            <p:nvSpPr>
              <p:cNvPr id="51" name="Circle: Hollow 50">
                <a:extLst>
                  <a:ext uri="{FF2B5EF4-FFF2-40B4-BE49-F238E27FC236}">
                    <a16:creationId xmlns:a16="http://schemas.microsoft.com/office/drawing/2014/main" id="{2BF99067-237B-6028-F6B1-077FF192C775}"/>
                  </a:ext>
                </a:extLst>
              </p:cNvPr>
              <p:cNvSpPr/>
              <p:nvPr/>
            </p:nvSpPr>
            <p:spPr>
              <a:xfrm>
                <a:off x="6184760" y="1677743"/>
                <a:ext cx="1751257" cy="1751257"/>
              </a:xfrm>
              <a:prstGeom prst="donut">
                <a:avLst>
                  <a:gd name="adj" fmla="val 23007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190503">
                  <a:defRPr/>
                </a:pPr>
                <a:endParaRPr lang="en-US" sz="550" b="1" dirty="0">
                  <a:solidFill>
                    <a:prstClr val="blac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Block Arc 51">
                <a:extLst>
                  <a:ext uri="{FF2B5EF4-FFF2-40B4-BE49-F238E27FC236}">
                    <a16:creationId xmlns:a16="http://schemas.microsoft.com/office/drawing/2014/main" id="{7F187813-BC13-AC33-B2F1-4577B83C44F1}"/>
                  </a:ext>
                </a:extLst>
              </p:cNvPr>
              <p:cNvSpPr/>
              <p:nvPr/>
            </p:nvSpPr>
            <p:spPr>
              <a:xfrm rot="10800000">
                <a:off x="6303782" y="1796765"/>
                <a:ext cx="1513213" cy="1513213"/>
              </a:xfrm>
              <a:prstGeom prst="blockArc">
                <a:avLst>
                  <a:gd name="adj1" fmla="val 3871930"/>
                  <a:gd name="adj2" fmla="val 11840023"/>
                  <a:gd name="adj3" fmla="val 7692"/>
                </a:avLst>
              </a:prstGeom>
              <a:solidFill>
                <a:srgbClr val="166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190503">
                  <a:defRPr/>
                </a:pPr>
                <a:endParaRPr lang="en-US" sz="550" b="1" dirty="0">
                  <a:solidFill>
                    <a:prstClr val="blac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Flowchart: Connector 52">
                <a:extLst>
                  <a:ext uri="{FF2B5EF4-FFF2-40B4-BE49-F238E27FC236}">
                    <a16:creationId xmlns:a16="http://schemas.microsoft.com/office/drawing/2014/main" id="{A19AF812-A13F-8BBC-A3AA-7731AFACF0E9}"/>
                  </a:ext>
                </a:extLst>
              </p:cNvPr>
              <p:cNvSpPr/>
              <p:nvPr/>
            </p:nvSpPr>
            <p:spPr>
              <a:xfrm>
                <a:off x="6633397" y="2126380"/>
                <a:ext cx="853983" cy="853983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 defTabSz="190503">
                  <a:defRPr/>
                </a:pPr>
                <a:r>
                  <a:rPr lang="en-US" sz="22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35%</a:t>
                </a:r>
              </a:p>
            </p:txBody>
          </p:sp>
        </p:grp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E091E98B-76F5-F5FF-561F-41327EABF9B9}"/>
                </a:ext>
              </a:extLst>
            </p:cNvPr>
            <p:cNvSpPr/>
            <p:nvPr/>
          </p:nvSpPr>
          <p:spPr>
            <a:xfrm>
              <a:off x="4686163" y="9438968"/>
              <a:ext cx="3351410" cy="2743200"/>
            </a:xfrm>
            <a:prstGeom prst="roundRect">
              <a:avLst/>
            </a:prstGeom>
            <a:solidFill>
              <a:srgbClr val="166B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90503"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Same as in 2025</a:t>
              </a: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35728597-0BAE-C5E0-09A5-6F360C678305}"/>
                </a:ext>
              </a:extLst>
            </p:cNvPr>
            <p:cNvGrpSpPr/>
            <p:nvPr/>
          </p:nvGrpSpPr>
          <p:grpSpPr>
            <a:xfrm>
              <a:off x="8837255" y="5708647"/>
              <a:ext cx="2748481" cy="2748480"/>
              <a:chOff x="6184760" y="1677743"/>
              <a:chExt cx="1751257" cy="1751257"/>
            </a:xfrm>
          </p:grpSpPr>
          <p:sp>
            <p:nvSpPr>
              <p:cNvPr id="48" name="Circle: Hollow 47">
                <a:extLst>
                  <a:ext uri="{FF2B5EF4-FFF2-40B4-BE49-F238E27FC236}">
                    <a16:creationId xmlns:a16="http://schemas.microsoft.com/office/drawing/2014/main" id="{15D9F4DE-AEFA-675E-6E5C-9F3678078F94}"/>
                  </a:ext>
                </a:extLst>
              </p:cNvPr>
              <p:cNvSpPr/>
              <p:nvPr/>
            </p:nvSpPr>
            <p:spPr>
              <a:xfrm>
                <a:off x="6184760" y="1677743"/>
                <a:ext cx="1751257" cy="1751257"/>
              </a:xfrm>
              <a:prstGeom prst="donut">
                <a:avLst>
                  <a:gd name="adj" fmla="val 23007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190503">
                  <a:defRPr/>
                </a:pPr>
                <a:endParaRPr lang="en-US" sz="550" b="1" dirty="0">
                  <a:solidFill>
                    <a:prstClr val="blac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9" name="Block Arc 48">
                <a:extLst>
                  <a:ext uri="{FF2B5EF4-FFF2-40B4-BE49-F238E27FC236}">
                    <a16:creationId xmlns:a16="http://schemas.microsoft.com/office/drawing/2014/main" id="{E908F3AD-489B-813D-D9FC-A72D18CA330C}"/>
                  </a:ext>
                </a:extLst>
              </p:cNvPr>
              <p:cNvSpPr/>
              <p:nvPr/>
            </p:nvSpPr>
            <p:spPr>
              <a:xfrm rot="10800000">
                <a:off x="6303782" y="1796765"/>
                <a:ext cx="1513213" cy="1513213"/>
              </a:xfrm>
              <a:prstGeom prst="blockArc">
                <a:avLst>
                  <a:gd name="adj1" fmla="val 3871930"/>
                  <a:gd name="adj2" fmla="val 18404451"/>
                  <a:gd name="adj3" fmla="val 7910"/>
                </a:avLst>
              </a:prstGeom>
              <a:solidFill>
                <a:srgbClr val="166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 defTabSz="190503">
                  <a:defRPr/>
                </a:pPr>
                <a:endParaRPr lang="en-US" sz="550" b="1" dirty="0">
                  <a:solidFill>
                    <a:prstClr val="black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Flowchart: Connector 49">
                <a:extLst>
                  <a:ext uri="{FF2B5EF4-FFF2-40B4-BE49-F238E27FC236}">
                    <a16:creationId xmlns:a16="http://schemas.microsoft.com/office/drawing/2014/main" id="{1529DAEE-B01F-C05E-C355-1F9436141D8B}"/>
                  </a:ext>
                </a:extLst>
              </p:cNvPr>
              <p:cNvSpPr/>
              <p:nvPr/>
            </p:nvSpPr>
            <p:spPr>
              <a:xfrm>
                <a:off x="6633397" y="2126380"/>
                <a:ext cx="853983" cy="853983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 defTabSz="190503">
                  <a:defRPr/>
                </a:pPr>
                <a:r>
                  <a:rPr lang="en-US" sz="2200" b="1" dirty="0">
                    <a:solidFill>
                      <a:prstClr val="black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rPr>
                  <a:t>59%</a:t>
                </a:r>
              </a:p>
            </p:txBody>
          </p:sp>
        </p:grp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C575A76D-3C1F-A86E-C6DB-8361302F028C}"/>
                </a:ext>
              </a:extLst>
            </p:cNvPr>
            <p:cNvSpPr/>
            <p:nvPr/>
          </p:nvSpPr>
          <p:spPr>
            <a:xfrm>
              <a:off x="8535790" y="9438968"/>
              <a:ext cx="3351410" cy="2743200"/>
            </a:xfrm>
            <a:prstGeom prst="roundRect">
              <a:avLst/>
            </a:prstGeom>
            <a:solidFill>
              <a:srgbClr val="166B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90503">
                <a:defRPr/>
              </a:pPr>
              <a:r>
                <a:rPr lang="en-US" sz="20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Higher than in 2025</a:t>
              </a:r>
            </a:p>
          </p:txBody>
        </p:sp>
      </p:grpSp>
      <p:grpSp>
        <p:nvGrpSpPr>
          <p:cNvPr id="467" name="Group 466">
            <a:extLst>
              <a:ext uri="{FF2B5EF4-FFF2-40B4-BE49-F238E27FC236}">
                <a16:creationId xmlns:a16="http://schemas.microsoft.com/office/drawing/2014/main" id="{1A0FA3E2-16F9-6E1F-B39A-1715C257E530}"/>
              </a:ext>
            </a:extLst>
          </p:cNvPr>
          <p:cNvGrpSpPr/>
          <p:nvPr/>
        </p:nvGrpSpPr>
        <p:grpSpPr>
          <a:xfrm>
            <a:off x="6214231" y="1676404"/>
            <a:ext cx="5525332" cy="631992"/>
            <a:chOff x="836536" y="3352807"/>
            <a:chExt cx="11050664" cy="1263983"/>
          </a:xfrm>
        </p:grpSpPr>
        <p:sp>
          <p:nvSpPr>
            <p:cNvPr id="468" name="Rectangle: Rounded Corners 467">
              <a:extLst>
                <a:ext uri="{FF2B5EF4-FFF2-40B4-BE49-F238E27FC236}">
                  <a16:creationId xmlns:a16="http://schemas.microsoft.com/office/drawing/2014/main" id="{FF0E0EE6-4D9B-9DFA-A7B3-D12C17A39E9A}"/>
                </a:ext>
              </a:extLst>
            </p:cNvPr>
            <p:cNvSpPr>
              <a:spLocks/>
            </p:cNvSpPr>
            <p:nvPr/>
          </p:nvSpPr>
          <p:spPr>
            <a:xfrm>
              <a:off x="836536" y="3352807"/>
              <a:ext cx="11050664" cy="1263983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90503">
                <a:defRPr/>
              </a:pPr>
              <a:r>
                <a:rPr lang="it-IT" sz="22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AI Spending ($M) 2026-2029</a:t>
              </a:r>
            </a:p>
          </p:txBody>
        </p:sp>
        <p:cxnSp>
          <p:nvCxnSpPr>
            <p:cNvPr id="469" name="Straight Connector 468">
              <a:extLst>
                <a:ext uri="{FF2B5EF4-FFF2-40B4-BE49-F238E27FC236}">
                  <a16:creationId xmlns:a16="http://schemas.microsoft.com/office/drawing/2014/main" id="{7E4FE4DA-56C6-2D77-5FD0-4D399F4080F5}"/>
                </a:ext>
              </a:extLst>
            </p:cNvPr>
            <p:cNvCxnSpPr>
              <a:cxnSpLocks/>
            </p:cNvCxnSpPr>
            <p:nvPr/>
          </p:nvCxnSpPr>
          <p:spPr>
            <a:xfrm>
              <a:off x="10556920" y="3984799"/>
              <a:ext cx="1256577" cy="0"/>
            </a:xfrm>
            <a:prstGeom prst="line">
              <a:avLst/>
            </a:prstGeom>
            <a:ln w="38100">
              <a:solidFill>
                <a:schemeClr val="bg1"/>
              </a:solidFill>
              <a:headEnd type="oval" w="lg" len="lg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Straight Connector 469">
              <a:extLst>
                <a:ext uri="{FF2B5EF4-FFF2-40B4-BE49-F238E27FC236}">
                  <a16:creationId xmlns:a16="http://schemas.microsoft.com/office/drawing/2014/main" id="{C8B20298-CE2E-3A58-ED70-129FBD94AD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6536" y="3984799"/>
              <a:ext cx="1256577" cy="0"/>
            </a:xfrm>
            <a:prstGeom prst="line">
              <a:avLst/>
            </a:prstGeom>
            <a:ln w="38100">
              <a:solidFill>
                <a:schemeClr val="bg1"/>
              </a:solidFill>
              <a:headEnd type="oval" w="lg" len="lg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1" name="Group 470">
            <a:extLst>
              <a:ext uri="{FF2B5EF4-FFF2-40B4-BE49-F238E27FC236}">
                <a16:creationId xmlns:a16="http://schemas.microsoft.com/office/drawing/2014/main" id="{73175672-0C73-3C8F-9F6E-ADA416E4EF68}"/>
              </a:ext>
            </a:extLst>
          </p:cNvPr>
          <p:cNvGrpSpPr/>
          <p:nvPr/>
        </p:nvGrpSpPr>
        <p:grpSpPr>
          <a:xfrm>
            <a:off x="6214231" y="2449342"/>
            <a:ext cx="5525332" cy="4117412"/>
            <a:chOff x="26873542" y="4064000"/>
            <a:chExt cx="19326236" cy="9139767"/>
          </a:xfrm>
        </p:grpSpPr>
        <p:graphicFrame>
          <p:nvGraphicFramePr>
            <p:cNvPr id="472" name="Chart 471">
              <a:extLst>
                <a:ext uri="{FF2B5EF4-FFF2-40B4-BE49-F238E27FC236}">
                  <a16:creationId xmlns:a16="http://schemas.microsoft.com/office/drawing/2014/main" id="{72ADEAE6-85F8-34FA-1BDA-6F24F272FCCB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47711404"/>
                </p:ext>
              </p:extLst>
            </p:nvPr>
          </p:nvGraphicFramePr>
          <p:xfrm>
            <a:off x="26873542" y="4064000"/>
            <a:ext cx="19326236" cy="913976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473" name="TextBox 472">
              <a:extLst>
                <a:ext uri="{FF2B5EF4-FFF2-40B4-BE49-F238E27FC236}">
                  <a16:creationId xmlns:a16="http://schemas.microsoft.com/office/drawing/2014/main" id="{2C5D2E57-FC95-0BD8-657E-F274DAE7B866}"/>
                </a:ext>
              </a:extLst>
            </p:cNvPr>
            <p:cNvSpPr txBox="1"/>
            <p:nvPr/>
          </p:nvSpPr>
          <p:spPr>
            <a:xfrm>
              <a:off x="30357362" y="8380919"/>
              <a:ext cx="3422091" cy="4782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90503">
                <a:defRPr/>
              </a:pPr>
              <a:r>
                <a:rPr lang="en-US" sz="14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$570,698 </a:t>
              </a:r>
            </a:p>
          </p:txBody>
        </p:sp>
        <p:sp>
          <p:nvSpPr>
            <p:cNvPr id="474" name="TextBox 473">
              <a:extLst>
                <a:ext uri="{FF2B5EF4-FFF2-40B4-BE49-F238E27FC236}">
                  <a16:creationId xmlns:a16="http://schemas.microsoft.com/office/drawing/2014/main" id="{F3D50119-D16E-F038-A4E6-C82FD63B3D5A}"/>
                </a:ext>
              </a:extLst>
            </p:cNvPr>
            <p:cNvSpPr txBox="1"/>
            <p:nvPr/>
          </p:nvSpPr>
          <p:spPr>
            <a:xfrm>
              <a:off x="34386173" y="7388613"/>
              <a:ext cx="3366005" cy="4782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90503">
                <a:defRPr/>
              </a:pPr>
              <a:r>
                <a:rPr lang="en-US" sz="14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$763,415</a:t>
              </a:r>
            </a:p>
          </p:txBody>
        </p:sp>
        <p:sp>
          <p:nvSpPr>
            <p:cNvPr id="475" name="TextBox 474">
              <a:extLst>
                <a:ext uri="{FF2B5EF4-FFF2-40B4-BE49-F238E27FC236}">
                  <a16:creationId xmlns:a16="http://schemas.microsoft.com/office/drawing/2014/main" id="{BFDE53E8-A1D9-0706-652F-374695733411}"/>
                </a:ext>
              </a:extLst>
            </p:cNvPr>
            <p:cNvSpPr txBox="1"/>
            <p:nvPr/>
          </p:nvSpPr>
          <p:spPr>
            <a:xfrm>
              <a:off x="38495708" y="6374085"/>
              <a:ext cx="3358597" cy="4782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90503">
                <a:defRPr/>
              </a:pPr>
              <a:r>
                <a:rPr lang="en-US" sz="14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$983,527 </a:t>
              </a:r>
            </a:p>
          </p:txBody>
        </p:sp>
        <p:sp>
          <p:nvSpPr>
            <p:cNvPr id="476" name="TextBox 475">
              <a:extLst>
                <a:ext uri="{FF2B5EF4-FFF2-40B4-BE49-F238E27FC236}">
                  <a16:creationId xmlns:a16="http://schemas.microsoft.com/office/drawing/2014/main" id="{F3A2D870-AA9A-B057-AE21-7F8EFC426E8E}"/>
                </a:ext>
              </a:extLst>
            </p:cNvPr>
            <p:cNvSpPr txBox="1"/>
            <p:nvPr/>
          </p:nvSpPr>
          <p:spPr>
            <a:xfrm>
              <a:off x="42322133" y="4952668"/>
              <a:ext cx="3877645" cy="47823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90503">
                <a:defRPr/>
              </a:pPr>
              <a:r>
                <a:rPr lang="en-US" sz="14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$1,261,921 </a:t>
              </a:r>
            </a:p>
          </p:txBody>
        </p:sp>
      </p:grpSp>
      <p:sp>
        <p:nvSpPr>
          <p:cNvPr id="477" name="Rectangle: Rounded Corners 476">
            <a:extLst>
              <a:ext uri="{FF2B5EF4-FFF2-40B4-BE49-F238E27FC236}">
                <a16:creationId xmlns:a16="http://schemas.microsoft.com/office/drawing/2014/main" id="{56397D47-B37D-7CD9-151B-43076E444093}"/>
              </a:ext>
            </a:extLst>
          </p:cNvPr>
          <p:cNvSpPr/>
          <p:nvPr/>
        </p:nvSpPr>
        <p:spPr>
          <a:xfrm>
            <a:off x="6326203" y="6386168"/>
            <a:ext cx="5421719" cy="433831"/>
          </a:xfrm>
          <a:prstGeom prst="roundRect">
            <a:avLst>
              <a:gd name="adj" fmla="val 10655"/>
            </a:avLst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214313"/>
            <a:r>
              <a:rPr lang="en-US" sz="14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Source: IDC Worldwide AI and Generative AI Spending Guide. August 2025 </a:t>
            </a:r>
          </a:p>
        </p:txBody>
      </p:sp>
    </p:spTree>
    <p:extLst>
      <p:ext uri="{BB962C8B-B14F-4D97-AF65-F5344CB8AC3E}">
        <p14:creationId xmlns:p14="http://schemas.microsoft.com/office/powerpoint/2010/main" val="41314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75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5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75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75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3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CA3E7-E6DE-A710-90A9-19C311AC9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26007-353916139_medium">
            <a:hlinkClick r:id="" action="ppaction://media"/>
            <a:extLst>
              <a:ext uri="{FF2B5EF4-FFF2-40B4-BE49-F238E27FC236}">
                <a16:creationId xmlns:a16="http://schemas.microsoft.com/office/drawing/2014/main" id="{4D9B60DC-AC3A-48BD-0283-533C3D2CD6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7EFACD8-A7E6-A9C5-1A35-98ABC7589882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1C1D84">
                  <a:alpha val="73000"/>
                </a:srgbClr>
              </a:gs>
              <a:gs pos="100000">
                <a:srgbClr val="166BF3">
                  <a:alpha val="82000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sz="128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7BB752B-742B-42A9-94A4-38B89AC689B5}"/>
              </a:ext>
            </a:extLst>
          </p:cNvPr>
          <p:cNvSpPr/>
          <p:nvPr/>
        </p:nvSpPr>
        <p:spPr>
          <a:xfrm>
            <a:off x="8130306" y="1346821"/>
            <a:ext cx="734002" cy="734002"/>
          </a:xfrm>
          <a:prstGeom prst="ellipse">
            <a:avLst/>
          </a:prstGeom>
          <a:solidFill>
            <a:schemeClr val="accent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5845">
              <a:defRPr/>
            </a:pPr>
            <a:endParaRPr lang="en-IN" sz="378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3" name="Freeform 6">
            <a:extLst>
              <a:ext uri="{FF2B5EF4-FFF2-40B4-BE49-F238E27FC236}">
                <a16:creationId xmlns:a16="http://schemas.microsoft.com/office/drawing/2014/main" id="{5D1F1E44-F950-07B1-6E44-ED61E07FCD75}"/>
              </a:ext>
            </a:extLst>
          </p:cNvPr>
          <p:cNvSpPr>
            <a:spLocks/>
          </p:cNvSpPr>
          <p:nvPr/>
        </p:nvSpPr>
        <p:spPr bwMode="auto">
          <a:xfrm>
            <a:off x="-64223" y="-95278"/>
            <a:ext cx="2281762" cy="1532755"/>
          </a:xfrm>
          <a:custGeom>
            <a:avLst/>
            <a:gdLst>
              <a:gd name="T0" fmla="*/ 2 w 873"/>
              <a:gd name="T1" fmla="*/ 457 h 587"/>
              <a:gd name="T2" fmla="*/ 362 w 873"/>
              <a:gd name="T3" fmla="*/ 508 h 587"/>
              <a:gd name="T4" fmla="*/ 726 w 873"/>
              <a:gd name="T5" fmla="*/ 103 h 587"/>
              <a:gd name="T6" fmla="*/ 873 w 873"/>
              <a:gd name="T7" fmla="*/ 0 h 587"/>
              <a:gd name="T8" fmla="*/ 0 w 873"/>
              <a:gd name="T9" fmla="*/ 0 h 587"/>
              <a:gd name="T10" fmla="*/ 2 w 873"/>
              <a:gd name="T11" fmla="*/ 457 h 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73" h="587">
                <a:moveTo>
                  <a:pt x="2" y="457"/>
                </a:moveTo>
                <a:cubicBezTo>
                  <a:pt x="2" y="457"/>
                  <a:pt x="119" y="587"/>
                  <a:pt x="362" y="508"/>
                </a:cubicBezTo>
                <a:cubicBezTo>
                  <a:pt x="604" y="429"/>
                  <a:pt x="612" y="203"/>
                  <a:pt x="726" y="103"/>
                </a:cubicBezTo>
                <a:cubicBezTo>
                  <a:pt x="840" y="3"/>
                  <a:pt x="873" y="0"/>
                  <a:pt x="87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3" y="456"/>
                  <a:pt x="2" y="457"/>
                </a:cubicBezTo>
                <a:close/>
              </a:path>
            </a:pathLst>
          </a:custGeom>
          <a:solidFill>
            <a:srgbClr val="FFC600">
              <a:alpha val="6000"/>
            </a:srgbClr>
          </a:solidFill>
          <a:ln w="11113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19170" tIns="9585" rIns="19170" bIns="9585" numCol="1" anchor="t" anchorCtr="0" compatLnSpc="1">
            <a:prstTxWarp prst="textNoShape">
              <a:avLst/>
            </a:prstTxWarp>
            <a:noAutofit/>
          </a:bodyPr>
          <a:lstStyle/>
          <a:p>
            <a:pPr defTabSz="95845">
              <a:defRPr/>
            </a:pPr>
            <a:endParaRPr lang="en-US" sz="378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7D5B23FE-DFB6-B8D2-8C0D-24D9E6B67DC7}"/>
              </a:ext>
            </a:extLst>
          </p:cNvPr>
          <p:cNvGrpSpPr/>
          <p:nvPr/>
        </p:nvGrpSpPr>
        <p:grpSpPr>
          <a:xfrm>
            <a:off x="-497457" y="146902"/>
            <a:ext cx="1676180" cy="1854403"/>
            <a:chOff x="426923" y="-187124"/>
            <a:chExt cx="1939252" cy="2145447"/>
          </a:xfrm>
        </p:grpSpPr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C612F817-4983-CD6B-DD8F-50B7C55FBC5E}"/>
                </a:ext>
              </a:extLst>
            </p:cNvPr>
            <p:cNvSpPr/>
            <p:nvPr/>
          </p:nvSpPr>
          <p:spPr>
            <a:xfrm>
              <a:off x="775782" y="199396"/>
              <a:ext cx="1241535" cy="1372407"/>
            </a:xfrm>
            <a:custGeom>
              <a:avLst/>
              <a:gdLst>
                <a:gd name="connsiteX0" fmla="*/ 1050597 w 1138225"/>
                <a:gd name="connsiteY0" fmla="*/ 250515 h 1258208"/>
                <a:gd name="connsiteX1" fmla="*/ 652660 w 1138225"/>
                <a:gd name="connsiteY1" fmla="*/ 22653 h 1258208"/>
                <a:gd name="connsiteX2" fmla="*/ 481485 w 1138225"/>
                <a:gd name="connsiteY2" fmla="*/ 23167 h 1258208"/>
                <a:gd name="connsiteX3" fmla="*/ 85091 w 1138225"/>
                <a:gd name="connsiteY3" fmla="*/ 253416 h 1258208"/>
                <a:gd name="connsiteX4" fmla="*/ 1 w 1138225"/>
                <a:gd name="connsiteY4" fmla="*/ 401757 h 1258208"/>
                <a:gd name="connsiteX5" fmla="*/ 1544 w 1138225"/>
                <a:gd name="connsiteY5" fmla="*/ 859869 h 1258208"/>
                <a:gd name="connsiteX6" fmla="*/ 87628 w 1138225"/>
                <a:gd name="connsiteY6" fmla="*/ 1007695 h 1258208"/>
                <a:gd name="connsiteX7" fmla="*/ 485565 w 1138225"/>
                <a:gd name="connsiteY7" fmla="*/ 1235558 h 1258208"/>
                <a:gd name="connsiteX8" fmla="*/ 656740 w 1138225"/>
                <a:gd name="connsiteY8" fmla="*/ 1235040 h 1258208"/>
                <a:gd name="connsiteX9" fmla="*/ 1053135 w 1138225"/>
                <a:gd name="connsiteY9" fmla="*/ 1004791 h 1258208"/>
                <a:gd name="connsiteX10" fmla="*/ 1138225 w 1138225"/>
                <a:gd name="connsiteY10" fmla="*/ 856454 h 1258208"/>
                <a:gd name="connsiteX11" fmla="*/ 1136682 w 1138225"/>
                <a:gd name="connsiteY11" fmla="*/ 398338 h 1258208"/>
                <a:gd name="connsiteX12" fmla="*/ 1050597 w 1138225"/>
                <a:gd name="connsiteY12" fmla="*/ 250515 h 1258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8225" h="1258208">
                  <a:moveTo>
                    <a:pt x="1050597" y="250515"/>
                  </a:moveTo>
                  <a:lnTo>
                    <a:pt x="652660" y="22653"/>
                  </a:lnTo>
                  <a:cubicBezTo>
                    <a:pt x="599600" y="-7735"/>
                    <a:pt x="534364" y="-7536"/>
                    <a:pt x="481485" y="23167"/>
                  </a:cubicBezTo>
                  <a:lnTo>
                    <a:pt x="85091" y="253416"/>
                  </a:lnTo>
                  <a:cubicBezTo>
                    <a:pt x="32247" y="284091"/>
                    <a:pt x="-198" y="340653"/>
                    <a:pt x="1" y="401757"/>
                  </a:cubicBezTo>
                  <a:lnTo>
                    <a:pt x="1544" y="859869"/>
                  </a:lnTo>
                  <a:cubicBezTo>
                    <a:pt x="1767" y="920986"/>
                    <a:pt x="34581" y="977338"/>
                    <a:pt x="87628" y="1007695"/>
                  </a:cubicBezTo>
                  <a:lnTo>
                    <a:pt x="485565" y="1235558"/>
                  </a:lnTo>
                  <a:cubicBezTo>
                    <a:pt x="538630" y="1265942"/>
                    <a:pt x="603862" y="1265746"/>
                    <a:pt x="656740" y="1235040"/>
                  </a:cubicBezTo>
                  <a:lnTo>
                    <a:pt x="1053135" y="1004791"/>
                  </a:lnTo>
                  <a:cubicBezTo>
                    <a:pt x="1105979" y="974112"/>
                    <a:pt x="1138420" y="917558"/>
                    <a:pt x="1138225" y="856454"/>
                  </a:cubicBezTo>
                  <a:lnTo>
                    <a:pt x="1136682" y="398338"/>
                  </a:lnTo>
                  <a:cubicBezTo>
                    <a:pt x="1136459" y="337221"/>
                    <a:pt x="1103644" y="280868"/>
                    <a:pt x="1050597" y="250515"/>
                  </a:cubicBezTo>
                  <a:close/>
                </a:path>
              </a:pathLst>
            </a:custGeom>
            <a:solidFill>
              <a:srgbClr val="F8F3EF">
                <a:alpha val="0"/>
              </a:srgbClr>
            </a:solidFill>
            <a:ln w="27429" cap="flat">
              <a:solidFill>
                <a:schemeClr val="bg1">
                  <a:alpha val="9000"/>
                </a:schemeClr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pPr defTabSz="95845">
                <a:defRPr/>
              </a:pPr>
              <a:endParaRPr lang="en-IN" sz="188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A446D1BE-D2D3-C4D6-C0D9-6B4FFA6992D8}"/>
                </a:ext>
              </a:extLst>
            </p:cNvPr>
            <p:cNvSpPr/>
            <p:nvPr/>
          </p:nvSpPr>
          <p:spPr>
            <a:xfrm>
              <a:off x="426923" y="-187124"/>
              <a:ext cx="1939252" cy="2145447"/>
            </a:xfrm>
            <a:custGeom>
              <a:avLst/>
              <a:gdLst>
                <a:gd name="connsiteX0" fmla="*/ 136874 w 1777885"/>
                <a:gd name="connsiteY0" fmla="*/ 1575300 h 1966922"/>
                <a:gd name="connsiteX1" fmla="*/ 758443 w 1777885"/>
                <a:gd name="connsiteY1" fmla="*/ 1931511 h 1966922"/>
                <a:gd name="connsiteX2" fmla="*/ 1025813 w 1777885"/>
                <a:gd name="connsiteY2" fmla="*/ 1930706 h 1966922"/>
                <a:gd name="connsiteX3" fmla="*/ 1644975 w 1777885"/>
                <a:gd name="connsiteY3" fmla="*/ 1570778 h 1966922"/>
                <a:gd name="connsiteX4" fmla="*/ 1777884 w 1777885"/>
                <a:gd name="connsiteY4" fmla="*/ 1338869 h 1966922"/>
                <a:gd name="connsiteX5" fmla="*/ 1775484 w 1777885"/>
                <a:gd name="connsiteY5" fmla="*/ 622713 h 1966922"/>
                <a:gd name="connsiteX6" fmla="*/ 1641022 w 1777885"/>
                <a:gd name="connsiteY6" fmla="*/ 391627 h 1966922"/>
                <a:gd name="connsiteX7" fmla="*/ 1019443 w 1777885"/>
                <a:gd name="connsiteY7" fmla="*/ 35412 h 1966922"/>
                <a:gd name="connsiteX8" fmla="*/ 752069 w 1777885"/>
                <a:gd name="connsiteY8" fmla="*/ 36218 h 1966922"/>
                <a:gd name="connsiteX9" fmla="*/ 132910 w 1777885"/>
                <a:gd name="connsiteY9" fmla="*/ 396149 h 1966922"/>
                <a:gd name="connsiteX10" fmla="*/ 2 w 1777885"/>
                <a:gd name="connsiteY10" fmla="*/ 628044 h 1966922"/>
                <a:gd name="connsiteX11" fmla="*/ 2402 w 1777885"/>
                <a:gd name="connsiteY11" fmla="*/ 1344201 h 1966922"/>
                <a:gd name="connsiteX12" fmla="*/ 136874 w 1777885"/>
                <a:gd name="connsiteY12" fmla="*/ 1575300 h 1966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77885" h="1966922">
                  <a:moveTo>
                    <a:pt x="136874" y="1575300"/>
                  </a:moveTo>
                  <a:lnTo>
                    <a:pt x="758443" y="1931511"/>
                  </a:lnTo>
                  <a:cubicBezTo>
                    <a:pt x="841315" y="1979011"/>
                    <a:pt x="943229" y="1978706"/>
                    <a:pt x="1025813" y="1930706"/>
                  </a:cubicBezTo>
                  <a:lnTo>
                    <a:pt x="1644975" y="1570778"/>
                  </a:lnTo>
                  <a:cubicBezTo>
                    <a:pt x="1727542" y="1522785"/>
                    <a:pt x="1778213" y="1434369"/>
                    <a:pt x="1777884" y="1338869"/>
                  </a:cubicBezTo>
                  <a:lnTo>
                    <a:pt x="1775484" y="622713"/>
                  </a:lnTo>
                  <a:cubicBezTo>
                    <a:pt x="1775151" y="527196"/>
                    <a:pt x="1723898" y="439113"/>
                    <a:pt x="1641022" y="391627"/>
                  </a:cubicBezTo>
                  <a:lnTo>
                    <a:pt x="1019443" y="35412"/>
                  </a:lnTo>
                  <a:cubicBezTo>
                    <a:pt x="936571" y="-12091"/>
                    <a:pt x="834653" y="-11782"/>
                    <a:pt x="752069" y="36218"/>
                  </a:cubicBezTo>
                  <a:lnTo>
                    <a:pt x="132910" y="396149"/>
                  </a:lnTo>
                  <a:cubicBezTo>
                    <a:pt x="50347" y="444139"/>
                    <a:pt x="-321" y="532548"/>
                    <a:pt x="2" y="628044"/>
                  </a:cubicBezTo>
                  <a:lnTo>
                    <a:pt x="2402" y="1344201"/>
                  </a:lnTo>
                  <a:cubicBezTo>
                    <a:pt x="2731" y="1439721"/>
                    <a:pt x="53991" y="1527814"/>
                    <a:pt x="136874" y="1575300"/>
                  </a:cubicBez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27429" cap="flat">
              <a:solidFill>
                <a:schemeClr val="bg1">
                  <a:alpha val="9000"/>
                </a:schemeClr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pPr defTabSz="95845">
                <a:defRPr/>
              </a:pPr>
              <a:endParaRPr lang="en-IN" sz="188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5" name="TextBox 334">
            <a:extLst>
              <a:ext uri="{FF2B5EF4-FFF2-40B4-BE49-F238E27FC236}">
                <a16:creationId xmlns:a16="http://schemas.microsoft.com/office/drawing/2014/main" id="{B134119A-94B7-BF88-6FD3-3DCF67DAD8FD}"/>
              </a:ext>
            </a:extLst>
          </p:cNvPr>
          <p:cNvSpPr txBox="1"/>
          <p:nvPr/>
        </p:nvSpPr>
        <p:spPr>
          <a:xfrm>
            <a:off x="1664220" y="1045982"/>
            <a:ext cx="9270480" cy="467542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ctr" defTabSz="95845">
              <a:defRPr/>
            </a:pPr>
            <a:r>
              <a:rPr lang="en-US" sz="1600" dirty="0">
                <a:solidFill>
                  <a:prstClr val="white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Value shifts to vendors that are orchestration-ready, acceleration driven, and recovery-proven</a:t>
            </a:r>
          </a:p>
        </p:txBody>
      </p:sp>
      <p:sp>
        <p:nvSpPr>
          <p:cNvPr id="332" name="Freeform 5">
            <a:extLst>
              <a:ext uri="{FF2B5EF4-FFF2-40B4-BE49-F238E27FC236}">
                <a16:creationId xmlns:a16="http://schemas.microsoft.com/office/drawing/2014/main" id="{F24901A0-65B3-C4FE-68CF-7CF11FD3A898}"/>
              </a:ext>
            </a:extLst>
          </p:cNvPr>
          <p:cNvSpPr>
            <a:spLocks/>
          </p:cNvSpPr>
          <p:nvPr/>
        </p:nvSpPr>
        <p:spPr bwMode="auto">
          <a:xfrm>
            <a:off x="10165576" y="4705422"/>
            <a:ext cx="2026425" cy="2162492"/>
          </a:xfrm>
          <a:custGeom>
            <a:avLst/>
            <a:gdLst>
              <a:gd name="T0" fmla="*/ 1301 w 1301"/>
              <a:gd name="T1" fmla="*/ 0 h 1083"/>
              <a:gd name="T2" fmla="*/ 1301 w 1301"/>
              <a:gd name="T3" fmla="*/ 1083 h 1083"/>
              <a:gd name="T4" fmla="*/ 0 w 1301"/>
              <a:gd name="T5" fmla="*/ 1083 h 1083"/>
              <a:gd name="T6" fmla="*/ 344 w 1301"/>
              <a:gd name="T7" fmla="*/ 897 h 1083"/>
              <a:gd name="T8" fmla="*/ 1047 w 1301"/>
              <a:gd name="T9" fmla="*/ 467 h 1083"/>
              <a:gd name="T10" fmla="*/ 1301 w 1301"/>
              <a:gd name="T11" fmla="*/ 0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01" h="1083">
                <a:moveTo>
                  <a:pt x="1301" y="0"/>
                </a:moveTo>
                <a:cubicBezTo>
                  <a:pt x="1301" y="1083"/>
                  <a:pt x="1301" y="1083"/>
                  <a:pt x="1301" y="1083"/>
                </a:cubicBezTo>
                <a:cubicBezTo>
                  <a:pt x="0" y="1083"/>
                  <a:pt x="0" y="1083"/>
                  <a:pt x="0" y="1083"/>
                </a:cubicBezTo>
                <a:cubicBezTo>
                  <a:pt x="0" y="1083"/>
                  <a:pt x="94" y="911"/>
                  <a:pt x="344" y="897"/>
                </a:cubicBezTo>
                <a:cubicBezTo>
                  <a:pt x="594" y="882"/>
                  <a:pt x="900" y="894"/>
                  <a:pt x="1047" y="467"/>
                </a:cubicBezTo>
                <a:cubicBezTo>
                  <a:pt x="1194" y="41"/>
                  <a:pt x="1177" y="113"/>
                  <a:pt x="1301" y="0"/>
                </a:cubicBezTo>
                <a:close/>
              </a:path>
            </a:pathLst>
          </a:custGeom>
          <a:solidFill>
            <a:schemeClr val="bg1">
              <a:alpha val="33000"/>
            </a:schemeClr>
          </a:solidFill>
          <a:ln w="11113" cap="flat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19170" tIns="9585" rIns="19170" bIns="9585" numCol="1" anchor="t" anchorCtr="0" compatLnSpc="1">
            <a:prstTxWarp prst="textNoShape">
              <a:avLst/>
            </a:prstTxWarp>
            <a:noAutofit/>
          </a:bodyPr>
          <a:lstStyle/>
          <a:p>
            <a:pPr defTabSz="191688">
              <a:defRPr/>
            </a:pPr>
            <a:endParaRPr lang="en-US" sz="378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3651121-6935-55BD-B727-1B7312D92292}"/>
              </a:ext>
            </a:extLst>
          </p:cNvPr>
          <p:cNvSpPr txBox="1">
            <a:spLocks/>
          </p:cNvSpPr>
          <p:nvPr/>
        </p:nvSpPr>
        <p:spPr>
          <a:xfrm>
            <a:off x="274914" y="413006"/>
            <a:ext cx="11657059" cy="520661"/>
          </a:xfrm>
          <a:prstGeom prst="rect">
            <a:avLst/>
          </a:prstGeom>
        </p:spPr>
        <p:txBody>
          <a:bodyPr vert="horz" lIns="45720" tIns="22860" rIns="45720" bIns="22860" rtlCol="0" anchor="ctr">
            <a:noAutofit/>
          </a:bodyPr>
          <a:lstStyle>
            <a:lvl1pPr algn="l" defTabSz="9201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90" kern="1200">
                <a:solidFill>
                  <a:schemeClr val="bg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700" b="1" dirty="0">
                <a:latin typeface="Arial" panose="020B0604020202020204" pitchFamily="34" charset="0"/>
                <a:cs typeface="Arial" panose="020B0604020202020204" pitchFamily="34" charset="0"/>
              </a:rPr>
              <a:t>A shift in the IT industry we haven’t seen in 20+ years</a:t>
            </a:r>
            <a:endParaRPr lang="en-GB" sz="2700" b="1" dirty="0"/>
          </a:p>
        </p:txBody>
      </p:sp>
      <p:grpSp>
        <p:nvGrpSpPr>
          <p:cNvPr id="499" name="Group 498">
            <a:extLst>
              <a:ext uri="{FF2B5EF4-FFF2-40B4-BE49-F238E27FC236}">
                <a16:creationId xmlns:a16="http://schemas.microsoft.com/office/drawing/2014/main" id="{739B568E-3E31-F128-83A0-273B0F840CDE}"/>
              </a:ext>
            </a:extLst>
          </p:cNvPr>
          <p:cNvGrpSpPr/>
          <p:nvPr/>
        </p:nvGrpSpPr>
        <p:grpSpPr>
          <a:xfrm>
            <a:off x="11360993" y="6603114"/>
            <a:ext cx="935011" cy="199798"/>
            <a:chOff x="11047528" y="6458080"/>
            <a:chExt cx="687272" cy="412251"/>
          </a:xfrm>
        </p:grpSpPr>
        <p:sp>
          <p:nvSpPr>
            <p:cNvPr id="500" name="TextBox 499">
              <a:extLst>
                <a:ext uri="{FF2B5EF4-FFF2-40B4-BE49-F238E27FC236}">
                  <a16:creationId xmlns:a16="http://schemas.microsoft.com/office/drawing/2014/main" id="{8497966D-E977-2CF3-9E34-FEA4A2AFD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1459152" y="6458697"/>
              <a:ext cx="275648" cy="2061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fld id="{F64D57CD-7CD0-4988-84C0-9F952D25EBFA}" type="slidenum">
                <a:rPr lang="en-US" sz="1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pPr>
                  <a:buClr>
                    <a:schemeClr val="tx2"/>
                  </a:buClr>
                </a:pPr>
                <a:t>17</a:t>
              </a:fld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1" name="TextBox 500">
              <a:extLst>
                <a:ext uri="{FF2B5EF4-FFF2-40B4-BE49-F238E27FC236}">
                  <a16:creationId xmlns:a16="http://schemas.microsoft.com/office/drawing/2014/main" id="{CC4466E3-E3A7-DAA4-2B4C-C69E4337A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 txBox="1"/>
            <p:nvPr userDrawn="1"/>
          </p:nvSpPr>
          <p:spPr>
            <a:xfrm>
              <a:off x="10622867" y="6458080"/>
              <a:ext cx="800000" cy="412251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buClr>
                  <a:schemeClr val="tx2"/>
                </a:buClr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© 2026 IDC |</a:t>
              </a:r>
            </a:p>
          </p:txBody>
        </p:sp>
      </p:grpSp>
      <p:pic>
        <p:nvPicPr>
          <p:cNvPr id="502" name="Graphic 501">
            <a:extLst>
              <a:ext uri="{FF2B5EF4-FFF2-40B4-BE49-F238E27FC236}">
                <a16:creationId xmlns:a16="http://schemas.microsoft.com/office/drawing/2014/main" id="{ABE849B6-8387-E9AC-C39C-9D1787413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3722" y="6630461"/>
            <a:ext cx="479150" cy="145104"/>
          </a:xfrm>
          <a:prstGeom prst="rect">
            <a:avLst/>
          </a:prstGeom>
        </p:spPr>
      </p:pic>
      <p:grpSp>
        <p:nvGrpSpPr>
          <p:cNvPr id="506" name="Group 505">
            <a:extLst>
              <a:ext uri="{FF2B5EF4-FFF2-40B4-BE49-F238E27FC236}">
                <a16:creationId xmlns:a16="http://schemas.microsoft.com/office/drawing/2014/main" id="{C2C74487-975B-16BE-9D56-09B3CE9F49DD}"/>
              </a:ext>
            </a:extLst>
          </p:cNvPr>
          <p:cNvGrpSpPr/>
          <p:nvPr/>
        </p:nvGrpSpPr>
        <p:grpSpPr>
          <a:xfrm>
            <a:off x="219075" y="1570631"/>
            <a:ext cx="5689741" cy="4704807"/>
            <a:chOff x="438150" y="3141262"/>
            <a:chExt cx="11379481" cy="9409613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8807848-B891-29E4-0A0F-9A1FD199F381}"/>
                </a:ext>
              </a:extLst>
            </p:cNvPr>
            <p:cNvSpPr/>
            <p:nvPr/>
          </p:nvSpPr>
          <p:spPr>
            <a:xfrm>
              <a:off x="438150" y="3141262"/>
              <a:ext cx="1726872" cy="1710746"/>
            </a:xfrm>
            <a:prstGeom prst="ellipse">
              <a:avLst/>
            </a:prstGeom>
            <a:solidFill>
              <a:schemeClr val="accent1"/>
            </a:soli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266700" tIns="19050" rIns="38100" bIns="1905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381005">
                <a:defRPr/>
              </a:pPr>
              <a:endParaRPr lang="en-US" sz="3000" b="1">
                <a:solidFill>
                  <a:schemeClr val="bg1"/>
                </a:solidFill>
                <a:sym typeface="Arial"/>
              </a:endParaRPr>
            </a:p>
          </p:txBody>
        </p:sp>
        <p:sp>
          <p:nvSpPr>
            <p:cNvPr id="457" name="Rectangle: Rounded Corners 39">
              <a:extLst>
                <a:ext uri="{FF2B5EF4-FFF2-40B4-BE49-F238E27FC236}">
                  <a16:creationId xmlns:a16="http://schemas.microsoft.com/office/drawing/2014/main" id="{8F9E79A9-B9DF-F918-0DA6-8D1A8F056AED}"/>
                </a:ext>
              </a:extLst>
            </p:cNvPr>
            <p:cNvSpPr/>
            <p:nvPr/>
          </p:nvSpPr>
          <p:spPr>
            <a:xfrm>
              <a:off x="948401" y="3443123"/>
              <a:ext cx="10869230" cy="1107026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31000"/>
              </a:schemeClr>
            </a:solidFill>
            <a:ln w="3175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16000"/>
                </a:prstClr>
              </a:outerShdw>
            </a:effectLst>
          </p:spPr>
          <p:txBody>
            <a:bodyPr rot="0" spcFirstLastPara="0" vert="horz" wrap="square" lIns="18288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381005" hangingPunct="0">
                <a:defRPr/>
              </a:pPr>
              <a:r>
                <a:rPr lang="en-US" sz="3000" b="1" dirty="0">
                  <a:solidFill>
                    <a:schemeClr val="bg1"/>
                  </a:solidFill>
                  <a:sym typeface="Arial"/>
                </a:rPr>
                <a:t>Winners</a:t>
              </a:r>
            </a:p>
          </p:txBody>
        </p:sp>
        <p:sp>
          <p:nvSpPr>
            <p:cNvPr id="482" name="Rectangle 481">
              <a:extLst>
                <a:ext uri="{FF2B5EF4-FFF2-40B4-BE49-F238E27FC236}">
                  <a16:creationId xmlns:a16="http://schemas.microsoft.com/office/drawing/2014/main" id="{81B8DEFD-3F39-9352-4E39-99332EBB453F}"/>
                </a:ext>
              </a:extLst>
            </p:cNvPr>
            <p:cNvSpPr>
              <a:spLocks/>
            </p:cNvSpPr>
            <p:nvPr/>
          </p:nvSpPr>
          <p:spPr>
            <a:xfrm flipH="1">
              <a:off x="2043058" y="5170760"/>
              <a:ext cx="9603510" cy="1332872"/>
            </a:xfrm>
            <a:prstGeom prst="rect">
              <a:avLst/>
            </a:prstGeom>
            <a:noFill/>
            <a:ln w="6350">
              <a:solidFill>
                <a:schemeClr val="bg1">
                  <a:lumMod val="95000"/>
                  <a:alpha val="14000"/>
                </a:schemeClr>
              </a:solidFill>
            </a:ln>
            <a:effectLst>
              <a:outerShdw blurRad="127000" dist="38100" algn="l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tIns="19050" rIns="38100" bIns="19050" rtlCol="0" anchor="ctr">
              <a:noAutofit/>
            </a:bodyPr>
            <a:lstStyle/>
            <a:p>
              <a:pPr defTabSz="190503">
                <a:defRPr/>
              </a:pPr>
              <a:r>
                <a:rPr lang="en-US" sz="17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Apps: </a:t>
              </a:r>
              <a:r>
                <a:rPr lang="en-US" sz="17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Platforms that expose well-permissioned functionality</a:t>
              </a:r>
            </a:p>
          </p:txBody>
        </p:sp>
        <p:grpSp>
          <p:nvGrpSpPr>
            <p:cNvPr id="483" name="Group 482">
              <a:extLst>
                <a:ext uri="{FF2B5EF4-FFF2-40B4-BE49-F238E27FC236}">
                  <a16:creationId xmlns:a16="http://schemas.microsoft.com/office/drawing/2014/main" id="{D4A425CA-7628-BCA2-53D3-432F9258060E}"/>
                </a:ext>
              </a:extLst>
            </p:cNvPr>
            <p:cNvGrpSpPr/>
            <p:nvPr/>
          </p:nvGrpSpPr>
          <p:grpSpPr>
            <a:xfrm>
              <a:off x="577466" y="5119830"/>
              <a:ext cx="1448238" cy="1434732"/>
              <a:chOff x="3565055" y="5503254"/>
              <a:chExt cx="1636356" cy="1621096"/>
            </a:xfrm>
          </p:grpSpPr>
          <p:sp>
            <p:nvSpPr>
              <p:cNvPr id="484" name="Oval 483">
                <a:extLst>
                  <a:ext uri="{FF2B5EF4-FFF2-40B4-BE49-F238E27FC236}">
                    <a16:creationId xmlns:a16="http://schemas.microsoft.com/office/drawing/2014/main" id="{6840E016-97CB-BE06-DDEE-7E89D3548982}"/>
                  </a:ext>
                </a:extLst>
              </p:cNvPr>
              <p:cNvSpPr/>
              <p:nvPr/>
            </p:nvSpPr>
            <p:spPr>
              <a:xfrm>
                <a:off x="3565055" y="5503254"/>
                <a:ext cx="1636356" cy="1621096"/>
              </a:xfrm>
              <a:prstGeom prst="ellipse">
                <a:avLst/>
              </a:prstGeom>
              <a:solidFill>
                <a:schemeClr val="accent4">
                  <a:alpha val="12000"/>
                </a:schemeClr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05">
                  <a:defRPr/>
                </a:pPr>
                <a:endParaRPr lang="en-US" sz="8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1B55343F-7FF0-D071-9FE8-852B5BFE3F30}"/>
                  </a:ext>
                </a:extLst>
              </p:cNvPr>
              <p:cNvSpPr/>
              <p:nvPr/>
            </p:nvSpPr>
            <p:spPr>
              <a:xfrm flipH="1">
                <a:off x="4033700" y="5717537"/>
                <a:ext cx="699066" cy="1192530"/>
              </a:xfrm>
              <a:custGeom>
                <a:avLst/>
                <a:gdLst>
                  <a:gd name="csX0" fmla="*/ 435915 w 506012"/>
                  <a:gd name="csY0" fmla="*/ 0 h 863201"/>
                  <a:gd name="csX1" fmla="*/ 70098 w 506012"/>
                  <a:gd name="csY1" fmla="*/ 0 h 863201"/>
                  <a:gd name="csX2" fmla="*/ 0 w 506012"/>
                  <a:gd name="csY2" fmla="*/ 70098 h 863201"/>
                  <a:gd name="csX3" fmla="*/ 0 w 506012"/>
                  <a:gd name="csY3" fmla="*/ 793103 h 863201"/>
                  <a:gd name="csX4" fmla="*/ 70098 w 506012"/>
                  <a:gd name="csY4" fmla="*/ 863201 h 863201"/>
                  <a:gd name="csX5" fmla="*/ 435915 w 506012"/>
                  <a:gd name="csY5" fmla="*/ 863201 h 863201"/>
                  <a:gd name="csX6" fmla="*/ 485475 w 506012"/>
                  <a:gd name="csY6" fmla="*/ 842663 h 863201"/>
                  <a:gd name="csX7" fmla="*/ 506013 w 506012"/>
                  <a:gd name="csY7" fmla="*/ 793104 h 863201"/>
                  <a:gd name="csX8" fmla="*/ 506013 w 506012"/>
                  <a:gd name="csY8" fmla="*/ 70099 h 863201"/>
                  <a:gd name="csX9" fmla="*/ 485475 w 506012"/>
                  <a:gd name="csY9" fmla="*/ 20540 h 863201"/>
                  <a:gd name="csX10" fmla="*/ 435915 w 506012"/>
                  <a:gd name="csY10" fmla="*/ 2 h 863201"/>
                  <a:gd name="csX11" fmla="*/ 350934 w 506012"/>
                  <a:gd name="csY11" fmla="*/ 29766 h 863201"/>
                  <a:gd name="csX12" fmla="*/ 347660 w 506012"/>
                  <a:gd name="csY12" fmla="*/ 38993 h 863201"/>
                  <a:gd name="csX13" fmla="*/ 294677 w 506012"/>
                  <a:gd name="csY13" fmla="*/ 74415 h 863201"/>
                  <a:gd name="csX14" fmla="*/ 211334 w 506012"/>
                  <a:gd name="csY14" fmla="*/ 74415 h 863201"/>
                  <a:gd name="csX15" fmla="*/ 158351 w 506012"/>
                  <a:gd name="csY15" fmla="*/ 38993 h 863201"/>
                  <a:gd name="csX16" fmla="*/ 155077 w 506012"/>
                  <a:gd name="csY16" fmla="*/ 29766 h 863201"/>
                  <a:gd name="csX17" fmla="*/ 476245 w 506012"/>
                  <a:gd name="csY17" fmla="*/ 793109 h 863201"/>
                  <a:gd name="csX18" fmla="*/ 464450 w 506012"/>
                  <a:gd name="csY18" fmla="*/ 821647 h 863201"/>
                  <a:gd name="csX19" fmla="*/ 435913 w 506012"/>
                  <a:gd name="csY19" fmla="*/ 833441 h 863201"/>
                  <a:gd name="csX20" fmla="*/ 70095 w 506012"/>
                  <a:gd name="csY20" fmla="*/ 833441 h 863201"/>
                  <a:gd name="csX21" fmla="*/ 29763 w 506012"/>
                  <a:gd name="csY21" fmla="*/ 793109 h 863201"/>
                  <a:gd name="csX22" fmla="*/ 29763 w 506012"/>
                  <a:gd name="csY22" fmla="*/ 744144 h 863201"/>
                  <a:gd name="csX23" fmla="*/ 476247 w 506012"/>
                  <a:gd name="csY23" fmla="*/ 744144 h 863201"/>
                  <a:gd name="csX24" fmla="*/ 476245 w 506012"/>
                  <a:gd name="csY24" fmla="*/ 714379 h 863201"/>
                  <a:gd name="csX25" fmla="*/ 29761 w 506012"/>
                  <a:gd name="csY25" fmla="*/ 714379 h 863201"/>
                  <a:gd name="csX26" fmla="*/ 29761 w 506012"/>
                  <a:gd name="csY26" fmla="*/ 70098 h 863201"/>
                  <a:gd name="csX27" fmla="*/ 70094 w 506012"/>
                  <a:gd name="csY27" fmla="*/ 29766 h 863201"/>
                  <a:gd name="csX28" fmla="*/ 123374 w 506012"/>
                  <a:gd name="csY28" fmla="*/ 29766 h 863201"/>
                  <a:gd name="csX29" fmla="*/ 130221 w 506012"/>
                  <a:gd name="csY29" fmla="*/ 48964 h 863201"/>
                  <a:gd name="csX30" fmla="*/ 211332 w 506012"/>
                  <a:gd name="csY30" fmla="*/ 104180 h 863201"/>
                  <a:gd name="csX31" fmla="*/ 294675 w 506012"/>
                  <a:gd name="csY31" fmla="*/ 104180 h 863201"/>
                  <a:gd name="csX32" fmla="*/ 375787 w 506012"/>
                  <a:gd name="csY32" fmla="*/ 48964 h 863201"/>
                  <a:gd name="csX33" fmla="*/ 382633 w 506012"/>
                  <a:gd name="csY33" fmla="*/ 29766 h 863201"/>
                  <a:gd name="csX34" fmla="*/ 435914 w 506012"/>
                  <a:gd name="csY34" fmla="*/ 29766 h 863201"/>
                  <a:gd name="csX35" fmla="*/ 464451 w 506012"/>
                  <a:gd name="csY35" fmla="*/ 41560 h 863201"/>
                  <a:gd name="csX36" fmla="*/ 476246 w 506012"/>
                  <a:gd name="csY36" fmla="*/ 70098 h 863201"/>
                  <a:gd name="csX37" fmla="*/ 156262 w 506012"/>
                  <a:gd name="csY37" fmla="*/ 148832 h 863201"/>
                  <a:gd name="csX38" fmla="*/ 94387 w 506012"/>
                  <a:gd name="csY38" fmla="*/ 190169 h 863201"/>
                  <a:gd name="csX39" fmla="*/ 108897 w 506012"/>
                  <a:gd name="csY39" fmla="*/ 263169 h 863201"/>
                  <a:gd name="csX40" fmla="*/ 181898 w 506012"/>
                  <a:gd name="csY40" fmla="*/ 277679 h 863201"/>
                  <a:gd name="csX41" fmla="*/ 223235 w 506012"/>
                  <a:gd name="csY41" fmla="*/ 215804 h 863201"/>
                  <a:gd name="csX42" fmla="*/ 156262 w 506012"/>
                  <a:gd name="csY42" fmla="*/ 148832 h 863201"/>
                  <a:gd name="csX43" fmla="*/ 156262 w 506012"/>
                  <a:gd name="csY43" fmla="*/ 253016 h 863201"/>
                  <a:gd name="csX44" fmla="*/ 121883 w 506012"/>
                  <a:gd name="csY44" fmla="*/ 230059 h 863201"/>
                  <a:gd name="csX45" fmla="*/ 129957 w 506012"/>
                  <a:gd name="csY45" fmla="*/ 189504 h 863201"/>
                  <a:gd name="csX46" fmla="*/ 170512 w 506012"/>
                  <a:gd name="csY46" fmla="*/ 181430 h 863201"/>
                  <a:gd name="csX47" fmla="*/ 193470 w 506012"/>
                  <a:gd name="csY47" fmla="*/ 215809 h 863201"/>
                  <a:gd name="csX48" fmla="*/ 182568 w 506012"/>
                  <a:gd name="csY48" fmla="*/ 242114 h 863201"/>
                  <a:gd name="csX49" fmla="*/ 156263 w 506012"/>
                  <a:gd name="csY49" fmla="*/ 253016 h 863201"/>
                  <a:gd name="csX50" fmla="*/ 312530 w 506012"/>
                  <a:gd name="csY50" fmla="*/ 282782 h 863201"/>
                  <a:gd name="csX51" fmla="*/ 386944 w 506012"/>
                  <a:gd name="csY51" fmla="*/ 282782 h 863201"/>
                  <a:gd name="csX52" fmla="*/ 408002 w 506012"/>
                  <a:gd name="csY52" fmla="*/ 274076 h 863201"/>
                  <a:gd name="csX53" fmla="*/ 416709 w 506012"/>
                  <a:gd name="csY53" fmla="*/ 253017 h 863201"/>
                  <a:gd name="csX54" fmla="*/ 416709 w 506012"/>
                  <a:gd name="csY54" fmla="*/ 178603 h 863201"/>
                  <a:gd name="csX55" fmla="*/ 408002 w 506012"/>
                  <a:gd name="csY55" fmla="*/ 157544 h 863201"/>
                  <a:gd name="csX56" fmla="*/ 386944 w 506012"/>
                  <a:gd name="csY56" fmla="*/ 148837 h 863201"/>
                  <a:gd name="csX57" fmla="*/ 312530 w 506012"/>
                  <a:gd name="csY57" fmla="*/ 148837 h 863201"/>
                  <a:gd name="csX58" fmla="*/ 282764 w 506012"/>
                  <a:gd name="csY58" fmla="*/ 178603 h 863201"/>
                  <a:gd name="csX59" fmla="*/ 282764 w 506012"/>
                  <a:gd name="csY59" fmla="*/ 253017 h 863201"/>
                  <a:gd name="csX60" fmla="*/ 291470 w 506012"/>
                  <a:gd name="csY60" fmla="*/ 274076 h 863201"/>
                  <a:gd name="csX61" fmla="*/ 312529 w 506012"/>
                  <a:gd name="csY61" fmla="*/ 282782 h 863201"/>
                  <a:gd name="csX62" fmla="*/ 312530 w 506012"/>
                  <a:gd name="csY62" fmla="*/ 178598 h 863201"/>
                  <a:gd name="csX63" fmla="*/ 386944 w 506012"/>
                  <a:gd name="csY63" fmla="*/ 178598 h 863201"/>
                  <a:gd name="csX64" fmla="*/ 386944 w 506012"/>
                  <a:gd name="csY64" fmla="*/ 253012 h 863201"/>
                  <a:gd name="csX65" fmla="*/ 312530 w 506012"/>
                  <a:gd name="csY65" fmla="*/ 253012 h 863201"/>
                  <a:gd name="csX66" fmla="*/ 193467 w 506012"/>
                  <a:gd name="csY66" fmla="*/ 327426 h 863201"/>
                  <a:gd name="csX67" fmla="*/ 119053 w 506012"/>
                  <a:gd name="csY67" fmla="*/ 327426 h 863201"/>
                  <a:gd name="csX68" fmla="*/ 89287 w 506012"/>
                  <a:gd name="csY68" fmla="*/ 357191 h 863201"/>
                  <a:gd name="csX69" fmla="*/ 89287 w 506012"/>
                  <a:gd name="csY69" fmla="*/ 431605 h 863201"/>
                  <a:gd name="csX70" fmla="*/ 97994 w 506012"/>
                  <a:gd name="csY70" fmla="*/ 452664 h 863201"/>
                  <a:gd name="csX71" fmla="*/ 119053 w 506012"/>
                  <a:gd name="csY71" fmla="*/ 461371 h 863201"/>
                  <a:gd name="csX72" fmla="*/ 193467 w 506012"/>
                  <a:gd name="csY72" fmla="*/ 461371 h 863201"/>
                  <a:gd name="csX73" fmla="*/ 214526 w 506012"/>
                  <a:gd name="csY73" fmla="*/ 452664 h 863201"/>
                  <a:gd name="csX74" fmla="*/ 223232 w 506012"/>
                  <a:gd name="csY74" fmla="*/ 431605 h 863201"/>
                  <a:gd name="csX75" fmla="*/ 223232 w 506012"/>
                  <a:gd name="csY75" fmla="*/ 357191 h 863201"/>
                  <a:gd name="csX76" fmla="*/ 214526 w 506012"/>
                  <a:gd name="csY76" fmla="*/ 336133 h 863201"/>
                  <a:gd name="csX77" fmla="*/ 193467 w 506012"/>
                  <a:gd name="csY77" fmla="*/ 327426 h 863201"/>
                  <a:gd name="csX78" fmla="*/ 119053 w 506012"/>
                  <a:gd name="csY78" fmla="*/ 431610 h 863201"/>
                  <a:gd name="csX79" fmla="*/ 119053 w 506012"/>
                  <a:gd name="csY79" fmla="*/ 357196 h 863201"/>
                  <a:gd name="csX80" fmla="*/ 193467 w 506012"/>
                  <a:gd name="csY80" fmla="*/ 357196 h 863201"/>
                  <a:gd name="csX81" fmla="*/ 193467 w 506012"/>
                  <a:gd name="csY81" fmla="*/ 431610 h 863201"/>
                  <a:gd name="csX82" fmla="*/ 312525 w 506012"/>
                  <a:gd name="csY82" fmla="*/ 461376 h 863201"/>
                  <a:gd name="csX83" fmla="*/ 386939 w 506012"/>
                  <a:gd name="csY83" fmla="*/ 461376 h 863201"/>
                  <a:gd name="csX84" fmla="*/ 407998 w 506012"/>
                  <a:gd name="csY84" fmla="*/ 452669 h 863201"/>
                  <a:gd name="csX85" fmla="*/ 416704 w 506012"/>
                  <a:gd name="csY85" fmla="*/ 431611 h 863201"/>
                  <a:gd name="csX86" fmla="*/ 416704 w 506012"/>
                  <a:gd name="csY86" fmla="*/ 357196 h 863201"/>
                  <a:gd name="csX87" fmla="*/ 407998 w 506012"/>
                  <a:gd name="csY87" fmla="*/ 336138 h 863201"/>
                  <a:gd name="csX88" fmla="*/ 386939 w 506012"/>
                  <a:gd name="csY88" fmla="*/ 327431 h 863201"/>
                  <a:gd name="csX89" fmla="*/ 312525 w 506012"/>
                  <a:gd name="csY89" fmla="*/ 327431 h 863201"/>
                  <a:gd name="csX90" fmla="*/ 282759 w 506012"/>
                  <a:gd name="csY90" fmla="*/ 357197 h 863201"/>
                  <a:gd name="csX91" fmla="*/ 282759 w 506012"/>
                  <a:gd name="csY91" fmla="*/ 431611 h 863201"/>
                  <a:gd name="csX92" fmla="*/ 291466 w 506012"/>
                  <a:gd name="csY92" fmla="*/ 452670 h 863201"/>
                  <a:gd name="csX93" fmla="*/ 312524 w 506012"/>
                  <a:gd name="csY93" fmla="*/ 461376 h 863201"/>
                  <a:gd name="csX94" fmla="*/ 312525 w 506012"/>
                  <a:gd name="csY94" fmla="*/ 357191 h 863201"/>
                  <a:gd name="csX95" fmla="*/ 386939 w 506012"/>
                  <a:gd name="csY95" fmla="*/ 357191 h 863201"/>
                  <a:gd name="csX96" fmla="*/ 386939 w 506012"/>
                  <a:gd name="csY96" fmla="*/ 431605 h 863201"/>
                  <a:gd name="csX97" fmla="*/ 312525 w 506012"/>
                  <a:gd name="csY97" fmla="*/ 431605 h 863201"/>
                  <a:gd name="csX98" fmla="*/ 352262 w 506012"/>
                  <a:gd name="csY98" fmla="*/ 506019 h 863201"/>
                  <a:gd name="csX99" fmla="*/ 290387 w 506012"/>
                  <a:gd name="csY99" fmla="*/ 547356 h 863201"/>
                  <a:gd name="csX100" fmla="*/ 304897 w 506012"/>
                  <a:gd name="csY100" fmla="*/ 620357 h 863201"/>
                  <a:gd name="csX101" fmla="*/ 377898 w 506012"/>
                  <a:gd name="csY101" fmla="*/ 634867 h 863201"/>
                  <a:gd name="csX102" fmla="*/ 419234 w 506012"/>
                  <a:gd name="csY102" fmla="*/ 572992 h 863201"/>
                  <a:gd name="csX103" fmla="*/ 352262 w 506012"/>
                  <a:gd name="csY103" fmla="*/ 506019 h 863201"/>
                  <a:gd name="csX104" fmla="*/ 352262 w 506012"/>
                  <a:gd name="csY104" fmla="*/ 610204 h 863201"/>
                  <a:gd name="csX105" fmla="*/ 317883 w 506012"/>
                  <a:gd name="csY105" fmla="*/ 587247 h 863201"/>
                  <a:gd name="csX106" fmla="*/ 325957 w 506012"/>
                  <a:gd name="csY106" fmla="*/ 546691 h 863201"/>
                  <a:gd name="csX107" fmla="*/ 366512 w 506012"/>
                  <a:gd name="csY107" fmla="*/ 538617 h 863201"/>
                  <a:gd name="csX108" fmla="*/ 389469 w 506012"/>
                  <a:gd name="csY108" fmla="*/ 572997 h 863201"/>
                  <a:gd name="csX109" fmla="*/ 378568 w 506012"/>
                  <a:gd name="csY109" fmla="*/ 599302 h 863201"/>
                  <a:gd name="csX110" fmla="*/ 352263 w 506012"/>
                  <a:gd name="csY110" fmla="*/ 610203 h 863201"/>
                  <a:gd name="csX111" fmla="*/ 193461 w 506012"/>
                  <a:gd name="csY111" fmla="*/ 506019 h 863201"/>
                  <a:gd name="csX112" fmla="*/ 119047 w 506012"/>
                  <a:gd name="csY112" fmla="*/ 506019 h 863201"/>
                  <a:gd name="csX113" fmla="*/ 89282 w 506012"/>
                  <a:gd name="csY113" fmla="*/ 535785 h 863201"/>
                  <a:gd name="csX114" fmla="*/ 89282 w 506012"/>
                  <a:gd name="csY114" fmla="*/ 610199 h 863201"/>
                  <a:gd name="csX115" fmla="*/ 97988 w 506012"/>
                  <a:gd name="csY115" fmla="*/ 631258 h 863201"/>
                  <a:gd name="csX116" fmla="*/ 119047 w 506012"/>
                  <a:gd name="csY116" fmla="*/ 639964 h 863201"/>
                  <a:gd name="csX117" fmla="*/ 193461 w 506012"/>
                  <a:gd name="csY117" fmla="*/ 639964 h 863201"/>
                  <a:gd name="csX118" fmla="*/ 214520 w 506012"/>
                  <a:gd name="csY118" fmla="*/ 631258 h 863201"/>
                  <a:gd name="csX119" fmla="*/ 223226 w 506012"/>
                  <a:gd name="csY119" fmla="*/ 610199 h 863201"/>
                  <a:gd name="csX120" fmla="*/ 223226 w 506012"/>
                  <a:gd name="csY120" fmla="*/ 535785 h 863201"/>
                  <a:gd name="csX121" fmla="*/ 214520 w 506012"/>
                  <a:gd name="csY121" fmla="*/ 514726 h 863201"/>
                  <a:gd name="csX122" fmla="*/ 193461 w 506012"/>
                  <a:gd name="csY122" fmla="*/ 506020 h 863201"/>
                  <a:gd name="csX123" fmla="*/ 119047 w 506012"/>
                  <a:gd name="csY123" fmla="*/ 610204 h 863201"/>
                  <a:gd name="csX124" fmla="*/ 119047 w 506012"/>
                  <a:gd name="csY124" fmla="*/ 535790 h 863201"/>
                  <a:gd name="csX125" fmla="*/ 193461 w 506012"/>
                  <a:gd name="csY125" fmla="*/ 535790 h 863201"/>
                  <a:gd name="csX126" fmla="*/ 193461 w 506012"/>
                  <a:gd name="csY126" fmla="*/ 610204 h 8632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</a:cxnLst>
                <a:rect l="l" t="t" r="r" b="b"/>
                <a:pathLst>
                  <a:path w="506012" h="863201">
                    <a:moveTo>
                      <a:pt x="435915" y="0"/>
                    </a:moveTo>
                    <a:lnTo>
                      <a:pt x="70098" y="0"/>
                    </a:lnTo>
                    <a:cubicBezTo>
                      <a:pt x="31366" y="0"/>
                      <a:pt x="0" y="31366"/>
                      <a:pt x="0" y="70098"/>
                    </a:cubicBezTo>
                    <a:lnTo>
                      <a:pt x="0" y="793103"/>
                    </a:lnTo>
                    <a:cubicBezTo>
                      <a:pt x="0" y="831835"/>
                      <a:pt x="31366" y="863201"/>
                      <a:pt x="70098" y="863201"/>
                    </a:cubicBezTo>
                    <a:lnTo>
                      <a:pt x="435915" y="863201"/>
                    </a:lnTo>
                    <a:cubicBezTo>
                      <a:pt x="454519" y="863201"/>
                      <a:pt x="472341" y="855834"/>
                      <a:pt x="485475" y="842663"/>
                    </a:cubicBezTo>
                    <a:cubicBezTo>
                      <a:pt x="498646" y="829529"/>
                      <a:pt x="506013" y="811707"/>
                      <a:pt x="506013" y="793104"/>
                    </a:cubicBezTo>
                    <a:lnTo>
                      <a:pt x="506013" y="70099"/>
                    </a:lnTo>
                    <a:cubicBezTo>
                      <a:pt x="506013" y="51496"/>
                      <a:pt x="498646" y="33674"/>
                      <a:pt x="485475" y="20540"/>
                    </a:cubicBezTo>
                    <a:cubicBezTo>
                      <a:pt x="472341" y="7369"/>
                      <a:pt x="454519" y="2"/>
                      <a:pt x="435915" y="2"/>
                    </a:cubicBezTo>
                    <a:close/>
                    <a:moveTo>
                      <a:pt x="350934" y="29766"/>
                    </a:moveTo>
                    <a:lnTo>
                      <a:pt x="347660" y="38993"/>
                    </a:lnTo>
                    <a:cubicBezTo>
                      <a:pt x="339214" y="60760"/>
                      <a:pt x="318043" y="74935"/>
                      <a:pt x="294677" y="74415"/>
                    </a:cubicBezTo>
                    <a:lnTo>
                      <a:pt x="211334" y="74415"/>
                    </a:lnTo>
                    <a:cubicBezTo>
                      <a:pt x="187968" y="74935"/>
                      <a:pt x="166797" y="60760"/>
                      <a:pt x="158351" y="38993"/>
                    </a:cubicBezTo>
                    <a:lnTo>
                      <a:pt x="155077" y="29766"/>
                    </a:lnTo>
                    <a:close/>
                    <a:moveTo>
                      <a:pt x="476245" y="793109"/>
                    </a:moveTo>
                    <a:cubicBezTo>
                      <a:pt x="476245" y="803787"/>
                      <a:pt x="472004" y="814056"/>
                      <a:pt x="464450" y="821647"/>
                    </a:cubicBezTo>
                    <a:cubicBezTo>
                      <a:pt x="456860" y="829200"/>
                      <a:pt x="446591" y="833441"/>
                      <a:pt x="435913" y="833441"/>
                    </a:cubicBezTo>
                    <a:lnTo>
                      <a:pt x="70095" y="833441"/>
                    </a:lnTo>
                    <a:cubicBezTo>
                      <a:pt x="47809" y="833441"/>
                      <a:pt x="29763" y="815396"/>
                      <a:pt x="29763" y="793109"/>
                    </a:cubicBezTo>
                    <a:lnTo>
                      <a:pt x="29763" y="744144"/>
                    </a:lnTo>
                    <a:lnTo>
                      <a:pt x="476247" y="744144"/>
                    </a:lnTo>
                    <a:close/>
                    <a:moveTo>
                      <a:pt x="476245" y="714379"/>
                    </a:moveTo>
                    <a:lnTo>
                      <a:pt x="29761" y="714379"/>
                    </a:lnTo>
                    <a:lnTo>
                      <a:pt x="29761" y="70098"/>
                    </a:lnTo>
                    <a:cubicBezTo>
                      <a:pt x="29761" y="47812"/>
                      <a:pt x="47806" y="29766"/>
                      <a:pt x="70094" y="29766"/>
                    </a:cubicBezTo>
                    <a:lnTo>
                      <a:pt x="123374" y="29766"/>
                    </a:lnTo>
                    <a:lnTo>
                      <a:pt x="130221" y="48964"/>
                    </a:lnTo>
                    <a:cubicBezTo>
                      <a:pt x="142908" y="82637"/>
                      <a:pt x="175353" y="104738"/>
                      <a:pt x="211332" y="104180"/>
                    </a:cubicBezTo>
                    <a:lnTo>
                      <a:pt x="294675" y="104180"/>
                    </a:lnTo>
                    <a:cubicBezTo>
                      <a:pt x="330654" y="104738"/>
                      <a:pt x="363099" y="82637"/>
                      <a:pt x="375787" y="48964"/>
                    </a:cubicBezTo>
                    <a:lnTo>
                      <a:pt x="382633" y="29766"/>
                    </a:lnTo>
                    <a:lnTo>
                      <a:pt x="435914" y="29766"/>
                    </a:lnTo>
                    <a:cubicBezTo>
                      <a:pt x="446592" y="29766"/>
                      <a:pt x="456861" y="34007"/>
                      <a:pt x="464451" y="41560"/>
                    </a:cubicBezTo>
                    <a:cubicBezTo>
                      <a:pt x="472004" y="49151"/>
                      <a:pt x="476246" y="59420"/>
                      <a:pt x="476246" y="70098"/>
                    </a:cubicBezTo>
                    <a:close/>
                    <a:moveTo>
                      <a:pt x="156262" y="148832"/>
                    </a:moveTo>
                    <a:cubicBezTo>
                      <a:pt x="129175" y="148832"/>
                      <a:pt x="104768" y="165165"/>
                      <a:pt x="94387" y="190169"/>
                    </a:cubicBezTo>
                    <a:cubicBezTo>
                      <a:pt x="84007" y="215209"/>
                      <a:pt x="89736" y="244007"/>
                      <a:pt x="108897" y="263169"/>
                    </a:cubicBezTo>
                    <a:cubicBezTo>
                      <a:pt x="128059" y="282331"/>
                      <a:pt x="156858" y="288061"/>
                      <a:pt x="181898" y="277679"/>
                    </a:cubicBezTo>
                    <a:cubicBezTo>
                      <a:pt x="206901" y="267299"/>
                      <a:pt x="223235" y="242891"/>
                      <a:pt x="223235" y="215804"/>
                    </a:cubicBezTo>
                    <a:cubicBezTo>
                      <a:pt x="223160" y="178858"/>
                      <a:pt x="193209" y="148906"/>
                      <a:pt x="156262" y="148832"/>
                    </a:cubicBezTo>
                    <a:close/>
                    <a:moveTo>
                      <a:pt x="156262" y="253016"/>
                    </a:moveTo>
                    <a:cubicBezTo>
                      <a:pt x="141231" y="253016"/>
                      <a:pt x="127650" y="243938"/>
                      <a:pt x="121883" y="230059"/>
                    </a:cubicBezTo>
                    <a:cubicBezTo>
                      <a:pt x="116116" y="216144"/>
                      <a:pt x="119316" y="200145"/>
                      <a:pt x="129957" y="189504"/>
                    </a:cubicBezTo>
                    <a:cubicBezTo>
                      <a:pt x="140598" y="178862"/>
                      <a:pt x="156597" y="175663"/>
                      <a:pt x="170512" y="181430"/>
                    </a:cubicBezTo>
                    <a:cubicBezTo>
                      <a:pt x="184390" y="187197"/>
                      <a:pt x="193470" y="200777"/>
                      <a:pt x="193470" y="215809"/>
                    </a:cubicBezTo>
                    <a:cubicBezTo>
                      <a:pt x="193470" y="225670"/>
                      <a:pt x="189563" y="235156"/>
                      <a:pt x="182568" y="242114"/>
                    </a:cubicBezTo>
                    <a:cubicBezTo>
                      <a:pt x="175610" y="249109"/>
                      <a:pt x="166122" y="253016"/>
                      <a:pt x="156263" y="253016"/>
                    </a:cubicBezTo>
                    <a:close/>
                    <a:moveTo>
                      <a:pt x="312530" y="282782"/>
                    </a:moveTo>
                    <a:lnTo>
                      <a:pt x="386944" y="282782"/>
                    </a:lnTo>
                    <a:cubicBezTo>
                      <a:pt x="394831" y="282782"/>
                      <a:pt x="402422" y="279657"/>
                      <a:pt x="408002" y="274076"/>
                    </a:cubicBezTo>
                    <a:cubicBezTo>
                      <a:pt x="413583" y="268495"/>
                      <a:pt x="416709" y="260904"/>
                      <a:pt x="416709" y="253017"/>
                    </a:cubicBezTo>
                    <a:lnTo>
                      <a:pt x="416709" y="178603"/>
                    </a:lnTo>
                    <a:cubicBezTo>
                      <a:pt x="416709" y="170715"/>
                      <a:pt x="413583" y="163125"/>
                      <a:pt x="408002" y="157544"/>
                    </a:cubicBezTo>
                    <a:cubicBezTo>
                      <a:pt x="402421" y="151963"/>
                      <a:pt x="394831" y="148837"/>
                      <a:pt x="386944" y="148837"/>
                    </a:cubicBezTo>
                    <a:lnTo>
                      <a:pt x="312530" y="148837"/>
                    </a:lnTo>
                    <a:cubicBezTo>
                      <a:pt x="296084" y="148837"/>
                      <a:pt x="282764" y="162157"/>
                      <a:pt x="282764" y="178603"/>
                    </a:cubicBezTo>
                    <a:lnTo>
                      <a:pt x="282764" y="253017"/>
                    </a:lnTo>
                    <a:cubicBezTo>
                      <a:pt x="282764" y="260905"/>
                      <a:pt x="285889" y="268495"/>
                      <a:pt x="291470" y="274076"/>
                    </a:cubicBezTo>
                    <a:cubicBezTo>
                      <a:pt x="297051" y="279657"/>
                      <a:pt x="304642" y="282782"/>
                      <a:pt x="312529" y="282782"/>
                    </a:cubicBezTo>
                    <a:close/>
                    <a:moveTo>
                      <a:pt x="312530" y="178598"/>
                    </a:moveTo>
                    <a:lnTo>
                      <a:pt x="386944" y="178598"/>
                    </a:lnTo>
                    <a:lnTo>
                      <a:pt x="386944" y="253012"/>
                    </a:lnTo>
                    <a:lnTo>
                      <a:pt x="312530" y="253012"/>
                    </a:lnTo>
                    <a:close/>
                    <a:moveTo>
                      <a:pt x="193467" y="327426"/>
                    </a:moveTo>
                    <a:lnTo>
                      <a:pt x="119053" y="327426"/>
                    </a:lnTo>
                    <a:cubicBezTo>
                      <a:pt x="102607" y="327426"/>
                      <a:pt x="89287" y="340745"/>
                      <a:pt x="89287" y="357191"/>
                    </a:cubicBezTo>
                    <a:lnTo>
                      <a:pt x="89287" y="431605"/>
                    </a:lnTo>
                    <a:cubicBezTo>
                      <a:pt x="89287" y="439493"/>
                      <a:pt x="92413" y="447084"/>
                      <a:pt x="97994" y="452664"/>
                    </a:cubicBezTo>
                    <a:cubicBezTo>
                      <a:pt x="103575" y="458245"/>
                      <a:pt x="111165" y="461371"/>
                      <a:pt x="119053" y="461371"/>
                    </a:cubicBezTo>
                    <a:lnTo>
                      <a:pt x="193467" y="461371"/>
                    </a:lnTo>
                    <a:cubicBezTo>
                      <a:pt x="201355" y="461371"/>
                      <a:pt x="208945" y="458245"/>
                      <a:pt x="214526" y="452664"/>
                    </a:cubicBezTo>
                    <a:cubicBezTo>
                      <a:pt x="220107" y="447083"/>
                      <a:pt x="223232" y="439493"/>
                      <a:pt x="223232" y="431605"/>
                    </a:cubicBezTo>
                    <a:lnTo>
                      <a:pt x="223232" y="357191"/>
                    </a:lnTo>
                    <a:cubicBezTo>
                      <a:pt x="223232" y="349303"/>
                      <a:pt x="220107" y="341713"/>
                      <a:pt x="214526" y="336133"/>
                    </a:cubicBezTo>
                    <a:cubicBezTo>
                      <a:pt x="208944" y="330551"/>
                      <a:pt x="201354" y="327426"/>
                      <a:pt x="193467" y="327426"/>
                    </a:cubicBezTo>
                    <a:close/>
                    <a:moveTo>
                      <a:pt x="119053" y="431610"/>
                    </a:moveTo>
                    <a:lnTo>
                      <a:pt x="119053" y="357196"/>
                    </a:lnTo>
                    <a:lnTo>
                      <a:pt x="193467" y="357196"/>
                    </a:lnTo>
                    <a:lnTo>
                      <a:pt x="193467" y="431610"/>
                    </a:lnTo>
                    <a:close/>
                    <a:moveTo>
                      <a:pt x="312525" y="461376"/>
                    </a:moveTo>
                    <a:lnTo>
                      <a:pt x="386939" y="461376"/>
                    </a:lnTo>
                    <a:cubicBezTo>
                      <a:pt x="394827" y="461376"/>
                      <a:pt x="402417" y="458250"/>
                      <a:pt x="407998" y="452669"/>
                    </a:cubicBezTo>
                    <a:cubicBezTo>
                      <a:pt x="413579" y="447088"/>
                      <a:pt x="416704" y="439498"/>
                      <a:pt x="416704" y="431611"/>
                    </a:cubicBezTo>
                    <a:lnTo>
                      <a:pt x="416704" y="357196"/>
                    </a:lnTo>
                    <a:cubicBezTo>
                      <a:pt x="416704" y="349309"/>
                      <a:pt x="413579" y="341718"/>
                      <a:pt x="407998" y="336138"/>
                    </a:cubicBezTo>
                    <a:cubicBezTo>
                      <a:pt x="402417" y="330557"/>
                      <a:pt x="394826" y="327431"/>
                      <a:pt x="386939" y="327431"/>
                    </a:cubicBezTo>
                    <a:lnTo>
                      <a:pt x="312525" y="327431"/>
                    </a:lnTo>
                    <a:cubicBezTo>
                      <a:pt x="296079" y="327431"/>
                      <a:pt x="282759" y="340751"/>
                      <a:pt x="282759" y="357197"/>
                    </a:cubicBezTo>
                    <a:lnTo>
                      <a:pt x="282759" y="431611"/>
                    </a:lnTo>
                    <a:cubicBezTo>
                      <a:pt x="282759" y="439499"/>
                      <a:pt x="285885" y="447089"/>
                      <a:pt x="291466" y="452670"/>
                    </a:cubicBezTo>
                    <a:cubicBezTo>
                      <a:pt x="297047" y="458251"/>
                      <a:pt x="304637" y="461376"/>
                      <a:pt x="312524" y="461376"/>
                    </a:cubicBezTo>
                    <a:close/>
                    <a:moveTo>
                      <a:pt x="312525" y="357191"/>
                    </a:moveTo>
                    <a:lnTo>
                      <a:pt x="386939" y="357191"/>
                    </a:lnTo>
                    <a:lnTo>
                      <a:pt x="386939" y="431605"/>
                    </a:lnTo>
                    <a:lnTo>
                      <a:pt x="312525" y="431605"/>
                    </a:lnTo>
                    <a:close/>
                    <a:moveTo>
                      <a:pt x="352262" y="506019"/>
                    </a:moveTo>
                    <a:cubicBezTo>
                      <a:pt x="325175" y="506019"/>
                      <a:pt x="300768" y="522353"/>
                      <a:pt x="290387" y="547356"/>
                    </a:cubicBezTo>
                    <a:cubicBezTo>
                      <a:pt x="280006" y="572396"/>
                      <a:pt x="285736" y="601194"/>
                      <a:pt x="304897" y="620357"/>
                    </a:cubicBezTo>
                    <a:cubicBezTo>
                      <a:pt x="324059" y="639518"/>
                      <a:pt x="352857" y="645248"/>
                      <a:pt x="377898" y="634867"/>
                    </a:cubicBezTo>
                    <a:cubicBezTo>
                      <a:pt x="402901" y="624487"/>
                      <a:pt x="419234" y="600079"/>
                      <a:pt x="419234" y="572992"/>
                    </a:cubicBezTo>
                    <a:cubicBezTo>
                      <a:pt x="419160" y="536045"/>
                      <a:pt x="389209" y="506094"/>
                      <a:pt x="352262" y="506019"/>
                    </a:cubicBezTo>
                    <a:close/>
                    <a:moveTo>
                      <a:pt x="352262" y="610204"/>
                    </a:moveTo>
                    <a:cubicBezTo>
                      <a:pt x="337231" y="610204"/>
                      <a:pt x="323650" y="601125"/>
                      <a:pt x="317883" y="587247"/>
                    </a:cubicBezTo>
                    <a:cubicBezTo>
                      <a:pt x="312116" y="573332"/>
                      <a:pt x="315315" y="557333"/>
                      <a:pt x="325957" y="546691"/>
                    </a:cubicBezTo>
                    <a:cubicBezTo>
                      <a:pt x="336598" y="536050"/>
                      <a:pt x="352597" y="532850"/>
                      <a:pt x="366512" y="538617"/>
                    </a:cubicBezTo>
                    <a:cubicBezTo>
                      <a:pt x="380390" y="544384"/>
                      <a:pt x="389469" y="557964"/>
                      <a:pt x="389469" y="572997"/>
                    </a:cubicBezTo>
                    <a:cubicBezTo>
                      <a:pt x="389469" y="582857"/>
                      <a:pt x="385562" y="592344"/>
                      <a:pt x="378568" y="599302"/>
                    </a:cubicBezTo>
                    <a:cubicBezTo>
                      <a:pt x="371610" y="606297"/>
                      <a:pt x="362122" y="610203"/>
                      <a:pt x="352263" y="610203"/>
                    </a:cubicBezTo>
                    <a:close/>
                    <a:moveTo>
                      <a:pt x="193461" y="506019"/>
                    </a:moveTo>
                    <a:lnTo>
                      <a:pt x="119047" y="506019"/>
                    </a:lnTo>
                    <a:cubicBezTo>
                      <a:pt x="102601" y="506019"/>
                      <a:pt x="89282" y="519339"/>
                      <a:pt x="89282" y="535785"/>
                    </a:cubicBezTo>
                    <a:lnTo>
                      <a:pt x="89282" y="610199"/>
                    </a:lnTo>
                    <a:cubicBezTo>
                      <a:pt x="89282" y="618087"/>
                      <a:pt x="92407" y="625677"/>
                      <a:pt x="97988" y="631258"/>
                    </a:cubicBezTo>
                    <a:cubicBezTo>
                      <a:pt x="103569" y="636839"/>
                      <a:pt x="111159" y="639964"/>
                      <a:pt x="119047" y="639964"/>
                    </a:cubicBezTo>
                    <a:lnTo>
                      <a:pt x="193461" y="639964"/>
                    </a:lnTo>
                    <a:cubicBezTo>
                      <a:pt x="201349" y="639964"/>
                      <a:pt x="208939" y="636839"/>
                      <a:pt x="214520" y="631258"/>
                    </a:cubicBezTo>
                    <a:cubicBezTo>
                      <a:pt x="220101" y="625677"/>
                      <a:pt x="223226" y="618087"/>
                      <a:pt x="223226" y="610199"/>
                    </a:cubicBezTo>
                    <a:lnTo>
                      <a:pt x="223226" y="535785"/>
                    </a:lnTo>
                    <a:cubicBezTo>
                      <a:pt x="223226" y="527897"/>
                      <a:pt x="220101" y="520307"/>
                      <a:pt x="214520" y="514726"/>
                    </a:cubicBezTo>
                    <a:cubicBezTo>
                      <a:pt x="208939" y="509145"/>
                      <a:pt x="201349" y="506020"/>
                      <a:pt x="193461" y="506020"/>
                    </a:cubicBezTo>
                    <a:close/>
                    <a:moveTo>
                      <a:pt x="119047" y="610204"/>
                    </a:moveTo>
                    <a:lnTo>
                      <a:pt x="119047" y="535790"/>
                    </a:lnTo>
                    <a:lnTo>
                      <a:pt x="193461" y="535790"/>
                    </a:lnTo>
                    <a:lnTo>
                      <a:pt x="193461" y="610204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>
                <a:noAutofit/>
              </a:bodyPr>
              <a:lstStyle/>
              <a:p>
                <a:pPr defTabSz="190503">
                  <a:defRPr/>
                </a:pPr>
                <a:endParaRPr lang="en-US" sz="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77" name="Rectangle 476">
              <a:extLst>
                <a:ext uri="{FF2B5EF4-FFF2-40B4-BE49-F238E27FC236}">
                  <a16:creationId xmlns:a16="http://schemas.microsoft.com/office/drawing/2014/main" id="{12DA0EBC-860F-687F-6188-11E1079B6B1D}"/>
                </a:ext>
              </a:extLst>
            </p:cNvPr>
            <p:cNvSpPr>
              <a:spLocks/>
            </p:cNvSpPr>
            <p:nvPr/>
          </p:nvSpPr>
          <p:spPr>
            <a:xfrm flipH="1">
              <a:off x="2043057" y="9168302"/>
              <a:ext cx="9603508" cy="1332872"/>
            </a:xfrm>
            <a:prstGeom prst="rect">
              <a:avLst/>
            </a:prstGeom>
            <a:noFill/>
            <a:ln w="6350">
              <a:solidFill>
                <a:schemeClr val="bg1">
                  <a:lumMod val="95000"/>
                  <a:alpha val="14000"/>
                </a:schemeClr>
              </a:solidFill>
            </a:ln>
            <a:effectLst>
              <a:outerShdw blurRad="127000" dist="38100" algn="l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tIns="19050" rIns="38100" bIns="19050" rtlCol="0" anchor="ctr">
              <a:noAutofit/>
            </a:bodyPr>
            <a:lstStyle/>
            <a:p>
              <a:pPr defTabSz="190503">
                <a:defRPr/>
              </a:pPr>
              <a:r>
                <a:rPr lang="en-US" sz="17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Security: </a:t>
              </a:r>
              <a:r>
                <a:rPr lang="en-US" sz="17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Breach reality architectures with zero trust and immutable backups</a:t>
              </a:r>
            </a:p>
          </p:txBody>
        </p:sp>
        <p:grpSp>
          <p:nvGrpSpPr>
            <p:cNvPr id="478" name="Group 477">
              <a:extLst>
                <a:ext uri="{FF2B5EF4-FFF2-40B4-BE49-F238E27FC236}">
                  <a16:creationId xmlns:a16="http://schemas.microsoft.com/office/drawing/2014/main" id="{6F5ADE2C-15BF-3763-EDF5-C45E7E1E81E1}"/>
                </a:ext>
              </a:extLst>
            </p:cNvPr>
            <p:cNvGrpSpPr/>
            <p:nvPr/>
          </p:nvGrpSpPr>
          <p:grpSpPr>
            <a:xfrm>
              <a:off x="577466" y="9117372"/>
              <a:ext cx="1448238" cy="1434732"/>
              <a:chOff x="3565055" y="9478276"/>
              <a:chExt cx="1636356" cy="1621096"/>
            </a:xfrm>
          </p:grpSpPr>
          <p:sp>
            <p:nvSpPr>
              <p:cNvPr id="479" name="Oval 478">
                <a:extLst>
                  <a:ext uri="{FF2B5EF4-FFF2-40B4-BE49-F238E27FC236}">
                    <a16:creationId xmlns:a16="http://schemas.microsoft.com/office/drawing/2014/main" id="{D70DAD32-7C57-512E-49F3-B34ADDD273C7}"/>
                  </a:ext>
                </a:extLst>
              </p:cNvPr>
              <p:cNvSpPr/>
              <p:nvPr/>
            </p:nvSpPr>
            <p:spPr>
              <a:xfrm>
                <a:off x="3565055" y="9478276"/>
                <a:ext cx="1636356" cy="1621096"/>
              </a:xfrm>
              <a:prstGeom prst="ellipse">
                <a:avLst/>
              </a:prstGeom>
              <a:solidFill>
                <a:schemeClr val="accent4">
                  <a:alpha val="12000"/>
                </a:schemeClr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05">
                  <a:defRPr/>
                </a:pPr>
                <a:endParaRPr lang="en-US" sz="8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0BBB1E9E-4C57-5B87-6624-CFEE89165FCB}"/>
                  </a:ext>
                </a:extLst>
              </p:cNvPr>
              <p:cNvSpPr/>
              <p:nvPr/>
            </p:nvSpPr>
            <p:spPr>
              <a:xfrm>
                <a:off x="3861460" y="9739774"/>
                <a:ext cx="1114937" cy="1136202"/>
              </a:xfrm>
              <a:custGeom>
                <a:avLst/>
                <a:gdLst>
                  <a:gd name="csX0" fmla="*/ 480163 w 874818"/>
                  <a:gd name="csY0" fmla="*/ 364363 h 891501"/>
                  <a:gd name="csX1" fmla="*/ 480163 w 874818"/>
                  <a:gd name="csY1" fmla="*/ 305018 h 891501"/>
                  <a:gd name="csX2" fmla="*/ 369768 w 874818"/>
                  <a:gd name="csY2" fmla="*/ 194623 h 891501"/>
                  <a:gd name="csX3" fmla="*/ 259373 w 874818"/>
                  <a:gd name="csY3" fmla="*/ 305018 h 891501"/>
                  <a:gd name="csX4" fmla="*/ 259373 w 874818"/>
                  <a:gd name="csY4" fmla="*/ 364363 h 891501"/>
                  <a:gd name="csX5" fmla="*/ 210409 w 874818"/>
                  <a:gd name="csY5" fmla="*/ 418574 h 891501"/>
                  <a:gd name="csX6" fmla="*/ 210409 w 874818"/>
                  <a:gd name="csY6" fmla="*/ 606026 h 891501"/>
                  <a:gd name="csX7" fmla="*/ 264881 w 874818"/>
                  <a:gd name="csY7" fmla="*/ 660497 h 891501"/>
                  <a:gd name="csX8" fmla="*/ 474621 w 874818"/>
                  <a:gd name="csY8" fmla="*/ 660497 h 891501"/>
                  <a:gd name="csX9" fmla="*/ 529093 w 874818"/>
                  <a:gd name="csY9" fmla="*/ 606026 h 891501"/>
                  <a:gd name="csX10" fmla="*/ 529130 w 874818"/>
                  <a:gd name="csY10" fmla="*/ 418536 h 891501"/>
                  <a:gd name="csX11" fmla="*/ 480166 w 874818"/>
                  <a:gd name="csY11" fmla="*/ 364362 h 891501"/>
                  <a:gd name="csX12" fmla="*/ 369768 w 874818"/>
                  <a:gd name="csY12" fmla="*/ 219850 h 891501"/>
                  <a:gd name="csX13" fmla="*/ 454935 w 874818"/>
                  <a:gd name="csY13" fmla="*/ 305017 h 891501"/>
                  <a:gd name="csX14" fmla="*/ 454935 w 874818"/>
                  <a:gd name="csY14" fmla="*/ 364064 h 891501"/>
                  <a:gd name="csX15" fmla="*/ 429969 w 874818"/>
                  <a:gd name="csY15" fmla="*/ 364064 h 891501"/>
                  <a:gd name="csX16" fmla="*/ 429969 w 874818"/>
                  <a:gd name="csY16" fmla="*/ 305017 h 891501"/>
                  <a:gd name="csX17" fmla="*/ 369768 w 874818"/>
                  <a:gd name="csY17" fmla="*/ 244816 h 891501"/>
                  <a:gd name="csX18" fmla="*/ 309567 w 874818"/>
                  <a:gd name="csY18" fmla="*/ 305017 h 891501"/>
                  <a:gd name="csX19" fmla="*/ 309567 w 874818"/>
                  <a:gd name="csY19" fmla="*/ 364064 h 891501"/>
                  <a:gd name="csX20" fmla="*/ 284601 w 874818"/>
                  <a:gd name="csY20" fmla="*/ 364064 h 891501"/>
                  <a:gd name="csX21" fmla="*/ 284601 w 874818"/>
                  <a:gd name="csY21" fmla="*/ 305017 h 891501"/>
                  <a:gd name="csX22" fmla="*/ 369768 w 874818"/>
                  <a:gd name="csY22" fmla="*/ 219850 h 891501"/>
                  <a:gd name="csX23" fmla="*/ 404743 w 874818"/>
                  <a:gd name="csY23" fmla="*/ 364068 h 891501"/>
                  <a:gd name="csX24" fmla="*/ 334943 w 874818"/>
                  <a:gd name="csY24" fmla="*/ 364068 h 891501"/>
                  <a:gd name="csX25" fmla="*/ 334943 w 874818"/>
                  <a:gd name="csY25" fmla="*/ 305021 h 891501"/>
                  <a:gd name="csX26" fmla="*/ 369806 w 874818"/>
                  <a:gd name="csY26" fmla="*/ 270046 h 891501"/>
                  <a:gd name="csX27" fmla="*/ 404670 w 874818"/>
                  <a:gd name="csY27" fmla="*/ 305021 h 891501"/>
                  <a:gd name="csX28" fmla="*/ 404632 w 874818"/>
                  <a:gd name="csY28" fmla="*/ 364068 h 891501"/>
                  <a:gd name="csX29" fmla="*/ 503898 w 874818"/>
                  <a:gd name="csY29" fmla="*/ 605984 h 891501"/>
                  <a:gd name="csX30" fmla="*/ 474654 w 874818"/>
                  <a:gd name="csY30" fmla="*/ 635228 h 891501"/>
                  <a:gd name="csX31" fmla="*/ 264913 w 874818"/>
                  <a:gd name="csY31" fmla="*/ 635228 h 891501"/>
                  <a:gd name="csX32" fmla="*/ 235669 w 874818"/>
                  <a:gd name="csY32" fmla="*/ 605984 h 891501"/>
                  <a:gd name="csX33" fmla="*/ 235669 w 874818"/>
                  <a:gd name="csY33" fmla="*/ 418532 h 891501"/>
                  <a:gd name="csX34" fmla="*/ 264913 w 874818"/>
                  <a:gd name="csY34" fmla="*/ 389287 h 891501"/>
                  <a:gd name="csX35" fmla="*/ 474654 w 874818"/>
                  <a:gd name="csY35" fmla="*/ 389287 h 891501"/>
                  <a:gd name="csX36" fmla="*/ 503898 w 874818"/>
                  <a:gd name="csY36" fmla="*/ 418532 h 891501"/>
                  <a:gd name="csX37" fmla="*/ 369767 w 874818"/>
                  <a:gd name="csY37" fmla="*/ 433905 h 891501"/>
                  <a:gd name="csX38" fmla="*/ 319203 w 874818"/>
                  <a:gd name="csY38" fmla="*/ 484470 h 891501"/>
                  <a:gd name="csX39" fmla="*/ 335128 w 874818"/>
                  <a:gd name="csY39" fmla="*/ 521342 h 891501"/>
                  <a:gd name="csX40" fmla="*/ 335128 w 874818"/>
                  <a:gd name="csY40" fmla="*/ 556019 h 891501"/>
                  <a:gd name="csX41" fmla="*/ 369804 w 874818"/>
                  <a:gd name="csY41" fmla="*/ 590695 h 891501"/>
                  <a:gd name="csX42" fmla="*/ 404481 w 874818"/>
                  <a:gd name="csY42" fmla="*/ 556019 h 891501"/>
                  <a:gd name="csX43" fmla="*/ 404481 w 874818"/>
                  <a:gd name="csY43" fmla="*/ 521342 h 891501"/>
                  <a:gd name="csX44" fmla="*/ 420406 w 874818"/>
                  <a:gd name="csY44" fmla="*/ 484470 h 891501"/>
                  <a:gd name="csX45" fmla="*/ 369767 w 874818"/>
                  <a:gd name="csY45" fmla="*/ 433905 h 891501"/>
                  <a:gd name="csX46" fmla="*/ 384539 w 874818"/>
                  <a:gd name="csY46" fmla="*/ 505120 h 891501"/>
                  <a:gd name="csX47" fmla="*/ 379292 w 874818"/>
                  <a:gd name="csY47" fmla="*/ 515389 h 891501"/>
                  <a:gd name="csX48" fmla="*/ 379292 w 874818"/>
                  <a:gd name="csY48" fmla="*/ 555981 h 891501"/>
                  <a:gd name="csX49" fmla="*/ 369879 w 874818"/>
                  <a:gd name="csY49" fmla="*/ 565395 h 891501"/>
                  <a:gd name="csX50" fmla="*/ 360466 w 874818"/>
                  <a:gd name="csY50" fmla="*/ 555981 h 891501"/>
                  <a:gd name="csX51" fmla="*/ 360466 w 874818"/>
                  <a:gd name="csY51" fmla="*/ 515389 h 891501"/>
                  <a:gd name="csX52" fmla="*/ 355219 w 874818"/>
                  <a:gd name="csY52" fmla="*/ 505120 h 891501"/>
                  <a:gd name="csX53" fmla="*/ 344541 w 874818"/>
                  <a:gd name="csY53" fmla="*/ 484432 h 891501"/>
                  <a:gd name="csX54" fmla="*/ 369879 w 874818"/>
                  <a:gd name="csY54" fmla="*/ 459094 h 891501"/>
                  <a:gd name="csX55" fmla="*/ 395218 w 874818"/>
                  <a:gd name="csY55" fmla="*/ 484432 h 891501"/>
                  <a:gd name="csX56" fmla="*/ 384539 w 874818"/>
                  <a:gd name="csY56" fmla="*/ 505120 h 891501"/>
                  <a:gd name="csX57" fmla="*/ 874819 w 874818"/>
                  <a:gd name="csY57" fmla="*/ 207759 h 891501"/>
                  <a:gd name="csX58" fmla="*/ 704779 w 874818"/>
                  <a:gd name="csY58" fmla="*/ 37719 h 891501"/>
                  <a:gd name="csX59" fmla="*/ 588097 w 874818"/>
                  <a:gd name="csY59" fmla="*/ 84488 h 891501"/>
                  <a:gd name="csX60" fmla="*/ 388072 w 874818"/>
                  <a:gd name="csY60" fmla="*/ 3711 h 891501"/>
                  <a:gd name="csX61" fmla="*/ 351386 w 874818"/>
                  <a:gd name="csY61" fmla="*/ 3711 h 891501"/>
                  <a:gd name="csX62" fmla="*/ 30584 w 874818"/>
                  <a:gd name="csY62" fmla="*/ 133375 h 891501"/>
                  <a:gd name="csX63" fmla="*/ 0 w 874818"/>
                  <a:gd name="csY63" fmla="*/ 178730 h 891501"/>
                  <a:gd name="csX64" fmla="*/ 0 w 874818"/>
                  <a:gd name="csY64" fmla="*/ 400482 h 891501"/>
                  <a:gd name="csX65" fmla="*/ 103365 w 874818"/>
                  <a:gd name="csY65" fmla="*/ 723589 h 891501"/>
                  <a:gd name="csX66" fmla="*/ 350530 w 874818"/>
                  <a:gd name="csY66" fmla="*/ 888562 h 891501"/>
                  <a:gd name="csX67" fmla="*/ 369877 w 874818"/>
                  <a:gd name="csY67" fmla="*/ 891501 h 891501"/>
                  <a:gd name="csX68" fmla="*/ 389224 w 874818"/>
                  <a:gd name="csY68" fmla="*/ 888562 h 891501"/>
                  <a:gd name="csX69" fmla="*/ 636388 w 874818"/>
                  <a:gd name="csY69" fmla="*/ 723589 h 891501"/>
                  <a:gd name="csX70" fmla="*/ 739753 w 874818"/>
                  <a:gd name="csY70" fmla="*/ 400482 h 891501"/>
                  <a:gd name="csX71" fmla="*/ 739753 w 874818"/>
                  <a:gd name="csY71" fmla="*/ 374177 h 891501"/>
                  <a:gd name="csX72" fmla="*/ 874818 w 874818"/>
                  <a:gd name="csY72" fmla="*/ 207746 h 891501"/>
                  <a:gd name="csX73" fmla="*/ 714380 w 874818"/>
                  <a:gd name="csY73" fmla="*/ 400450 h 891501"/>
                  <a:gd name="csX74" fmla="*/ 381862 w 874818"/>
                  <a:gd name="csY74" fmla="*/ 864308 h 891501"/>
                  <a:gd name="csX75" fmla="*/ 357752 w 874818"/>
                  <a:gd name="csY75" fmla="*/ 864308 h 891501"/>
                  <a:gd name="csX76" fmla="*/ 25273 w 874818"/>
                  <a:gd name="csY76" fmla="*/ 400450 h 891501"/>
                  <a:gd name="csX77" fmla="*/ 25273 w 874818"/>
                  <a:gd name="csY77" fmla="*/ 178698 h 891501"/>
                  <a:gd name="csX78" fmla="*/ 40044 w 874818"/>
                  <a:gd name="csY78" fmla="*/ 156783 h 891501"/>
                  <a:gd name="csX79" fmla="*/ 360922 w 874818"/>
                  <a:gd name="csY79" fmla="*/ 27157 h 891501"/>
                  <a:gd name="csX80" fmla="*/ 378633 w 874818"/>
                  <a:gd name="csY80" fmla="*/ 27157 h 891501"/>
                  <a:gd name="csX81" fmla="*/ 570171 w 874818"/>
                  <a:gd name="csY81" fmla="*/ 104511 h 891501"/>
                  <a:gd name="csX82" fmla="*/ 546656 w 874818"/>
                  <a:gd name="csY82" fmla="*/ 146034 h 891501"/>
                  <a:gd name="csX83" fmla="*/ 374539 w 874818"/>
                  <a:gd name="csY83" fmla="*/ 76494 h 891501"/>
                  <a:gd name="csX84" fmla="*/ 365126 w 874818"/>
                  <a:gd name="csY84" fmla="*/ 76494 h 891501"/>
                  <a:gd name="csX85" fmla="*/ 80414 w 874818"/>
                  <a:gd name="csY85" fmla="*/ 191461 h 891501"/>
                  <a:gd name="csX86" fmla="*/ 72526 w 874818"/>
                  <a:gd name="csY86" fmla="*/ 203181 h 891501"/>
                  <a:gd name="csX87" fmla="*/ 72526 w 874818"/>
                  <a:gd name="csY87" fmla="*/ 400453 h 891501"/>
                  <a:gd name="csX88" fmla="*/ 148057 w 874818"/>
                  <a:gd name="csY88" fmla="*/ 661905 h 891501"/>
                  <a:gd name="csX89" fmla="*/ 365979 w 874818"/>
                  <a:gd name="csY89" fmla="*/ 817353 h 891501"/>
                  <a:gd name="csX90" fmla="*/ 369700 w 874818"/>
                  <a:gd name="csY90" fmla="*/ 817911 h 891501"/>
                  <a:gd name="csX91" fmla="*/ 373420 w 874818"/>
                  <a:gd name="csY91" fmla="*/ 817353 h 891501"/>
                  <a:gd name="csX92" fmla="*/ 591343 w 874818"/>
                  <a:gd name="csY92" fmla="*/ 661905 h 891501"/>
                  <a:gd name="csX93" fmla="*/ 666873 w 874818"/>
                  <a:gd name="csY93" fmla="*/ 400453 h 891501"/>
                  <a:gd name="csX94" fmla="*/ 666873 w 874818"/>
                  <a:gd name="csY94" fmla="*/ 373404 h 891501"/>
                  <a:gd name="csX95" fmla="*/ 704676 w 874818"/>
                  <a:gd name="csY95" fmla="*/ 377795 h 891501"/>
                  <a:gd name="csX96" fmla="*/ 714201 w 874818"/>
                  <a:gd name="csY96" fmla="*/ 377311 h 891501"/>
                  <a:gd name="csX97" fmla="*/ 714201 w 874818"/>
                  <a:gd name="csY97" fmla="*/ 400454 h 891501"/>
                  <a:gd name="csX98" fmla="*/ 641826 w 874818"/>
                  <a:gd name="csY98" fmla="*/ 365475 h 891501"/>
                  <a:gd name="csX99" fmla="*/ 641826 w 874818"/>
                  <a:gd name="csY99" fmla="*/ 400450 h 891501"/>
                  <a:gd name="csX100" fmla="*/ 369878 w 874818"/>
                  <a:gd name="csY100" fmla="*/ 792013 h 891501"/>
                  <a:gd name="csX101" fmla="*/ 97929 w 874818"/>
                  <a:gd name="csY101" fmla="*/ 400450 h 891501"/>
                  <a:gd name="csX102" fmla="*/ 97929 w 874818"/>
                  <a:gd name="csY102" fmla="*/ 211664 h 891501"/>
                  <a:gd name="csX103" fmla="*/ 369763 w 874818"/>
                  <a:gd name="csY103" fmla="*/ 101831 h 891501"/>
                  <a:gd name="csX104" fmla="*/ 539127 w 874818"/>
                  <a:gd name="csY104" fmla="*/ 170329 h 891501"/>
                  <a:gd name="csX105" fmla="*/ 534849 w 874818"/>
                  <a:gd name="csY105" fmla="*/ 207871 h 891501"/>
                  <a:gd name="csX106" fmla="*/ 641814 w 874818"/>
                  <a:gd name="csY106" fmla="*/ 365481 h 891501"/>
                  <a:gd name="csX107" fmla="*/ 704855 w 874818"/>
                  <a:gd name="csY107" fmla="*/ 352452 h 891501"/>
                  <a:gd name="csX108" fmla="*/ 560161 w 874818"/>
                  <a:gd name="csY108" fmla="*/ 207758 h 891501"/>
                  <a:gd name="csX109" fmla="*/ 704855 w 874818"/>
                  <a:gd name="csY109" fmla="*/ 63064 h 891501"/>
                  <a:gd name="csX110" fmla="*/ 849549 w 874818"/>
                  <a:gd name="csY110" fmla="*/ 207758 h 891501"/>
                  <a:gd name="csX111" fmla="*/ 704855 w 874818"/>
                  <a:gd name="csY111" fmla="*/ 352452 h 891501"/>
                  <a:gd name="csX112" fmla="*/ 798207 w 874818"/>
                  <a:gd name="csY112" fmla="*/ 153656 h 891501"/>
                  <a:gd name="csX113" fmla="*/ 796198 w 874818"/>
                  <a:gd name="csY113" fmla="*/ 171367 h 891501"/>
                  <a:gd name="csX114" fmla="*/ 680184 w 874818"/>
                  <a:gd name="csY114" fmla="*/ 263863 h 891501"/>
                  <a:gd name="csX115" fmla="*/ 672296 w 874818"/>
                  <a:gd name="csY115" fmla="*/ 266616 h 891501"/>
                  <a:gd name="csX116" fmla="*/ 662659 w 874818"/>
                  <a:gd name="csY116" fmla="*/ 262151 h 891501"/>
                  <a:gd name="csX117" fmla="*/ 611685 w 874818"/>
                  <a:gd name="csY117" fmla="*/ 201951 h 891501"/>
                  <a:gd name="csX118" fmla="*/ 613211 w 874818"/>
                  <a:gd name="csY118" fmla="*/ 184128 h 891501"/>
                  <a:gd name="csX119" fmla="*/ 631033 w 874818"/>
                  <a:gd name="csY119" fmla="*/ 185654 h 891501"/>
                  <a:gd name="csX120" fmla="*/ 674081 w 874818"/>
                  <a:gd name="csY120" fmla="*/ 236515 h 891501"/>
                  <a:gd name="csX121" fmla="*/ 780571 w 874818"/>
                  <a:gd name="csY121" fmla="*/ 151646 h 891501"/>
                  <a:gd name="csX122" fmla="*/ 798207 w 874818"/>
                  <a:gd name="csY122" fmla="*/ 153655 h 8915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874818" h="891501">
                    <a:moveTo>
                      <a:pt x="480163" y="364363"/>
                    </a:moveTo>
                    <a:lnTo>
                      <a:pt x="480163" y="305018"/>
                    </a:lnTo>
                    <a:cubicBezTo>
                      <a:pt x="480163" y="244147"/>
                      <a:pt x="430640" y="194623"/>
                      <a:pt x="369768" y="194623"/>
                    </a:cubicBezTo>
                    <a:cubicBezTo>
                      <a:pt x="308898" y="194623"/>
                      <a:pt x="259373" y="244145"/>
                      <a:pt x="259373" y="305018"/>
                    </a:cubicBezTo>
                    <a:lnTo>
                      <a:pt x="259373" y="364363"/>
                    </a:lnTo>
                    <a:cubicBezTo>
                      <a:pt x="231952" y="367116"/>
                      <a:pt x="210409" y="390371"/>
                      <a:pt x="210409" y="418574"/>
                    </a:cubicBezTo>
                    <a:lnTo>
                      <a:pt x="210409" y="606026"/>
                    </a:lnTo>
                    <a:cubicBezTo>
                      <a:pt x="210409" y="636127"/>
                      <a:pt x="234891" y="660497"/>
                      <a:pt x="264881" y="660497"/>
                    </a:cubicBezTo>
                    <a:lnTo>
                      <a:pt x="474621" y="660497"/>
                    </a:lnTo>
                    <a:cubicBezTo>
                      <a:pt x="504722" y="660497"/>
                      <a:pt x="529093" y="636015"/>
                      <a:pt x="529093" y="606026"/>
                    </a:cubicBezTo>
                    <a:lnTo>
                      <a:pt x="529130" y="418536"/>
                    </a:lnTo>
                    <a:cubicBezTo>
                      <a:pt x="529130" y="390445"/>
                      <a:pt x="507699" y="367227"/>
                      <a:pt x="480166" y="364362"/>
                    </a:cubicBezTo>
                    <a:close/>
                    <a:moveTo>
                      <a:pt x="369768" y="219850"/>
                    </a:moveTo>
                    <a:cubicBezTo>
                      <a:pt x="416724" y="219850"/>
                      <a:pt x="454935" y="258061"/>
                      <a:pt x="454935" y="305017"/>
                    </a:cubicBezTo>
                    <a:lnTo>
                      <a:pt x="454935" y="364064"/>
                    </a:lnTo>
                    <a:lnTo>
                      <a:pt x="429969" y="364064"/>
                    </a:lnTo>
                    <a:lnTo>
                      <a:pt x="429969" y="305017"/>
                    </a:lnTo>
                    <a:cubicBezTo>
                      <a:pt x="429969" y="271865"/>
                      <a:pt x="403031" y="244816"/>
                      <a:pt x="369768" y="244816"/>
                    </a:cubicBezTo>
                    <a:cubicBezTo>
                      <a:pt x="336542" y="244816"/>
                      <a:pt x="309567" y="271753"/>
                      <a:pt x="309567" y="305017"/>
                    </a:cubicBezTo>
                    <a:lnTo>
                      <a:pt x="309567" y="364064"/>
                    </a:lnTo>
                    <a:lnTo>
                      <a:pt x="284601" y="364064"/>
                    </a:lnTo>
                    <a:lnTo>
                      <a:pt x="284601" y="305017"/>
                    </a:lnTo>
                    <a:cubicBezTo>
                      <a:pt x="284639" y="258061"/>
                      <a:pt x="322813" y="219850"/>
                      <a:pt x="369768" y="219850"/>
                    </a:cubicBezTo>
                    <a:close/>
                    <a:moveTo>
                      <a:pt x="404743" y="364068"/>
                    </a:moveTo>
                    <a:lnTo>
                      <a:pt x="334943" y="364068"/>
                    </a:lnTo>
                    <a:lnTo>
                      <a:pt x="334943" y="305021"/>
                    </a:lnTo>
                    <a:cubicBezTo>
                      <a:pt x="334943" y="286082"/>
                      <a:pt x="350942" y="270046"/>
                      <a:pt x="369806" y="270046"/>
                    </a:cubicBezTo>
                    <a:cubicBezTo>
                      <a:pt x="388745" y="270046"/>
                      <a:pt x="404670" y="286045"/>
                      <a:pt x="404670" y="305021"/>
                    </a:cubicBezTo>
                    <a:lnTo>
                      <a:pt x="404632" y="364068"/>
                    </a:lnTo>
                    <a:close/>
                    <a:moveTo>
                      <a:pt x="503898" y="605984"/>
                    </a:moveTo>
                    <a:cubicBezTo>
                      <a:pt x="503898" y="622094"/>
                      <a:pt x="490764" y="635228"/>
                      <a:pt x="474654" y="635228"/>
                    </a:cubicBezTo>
                    <a:lnTo>
                      <a:pt x="264913" y="635228"/>
                    </a:lnTo>
                    <a:cubicBezTo>
                      <a:pt x="248803" y="635228"/>
                      <a:pt x="235669" y="622094"/>
                      <a:pt x="235669" y="605984"/>
                    </a:cubicBezTo>
                    <a:lnTo>
                      <a:pt x="235669" y="418532"/>
                    </a:lnTo>
                    <a:cubicBezTo>
                      <a:pt x="235669" y="402421"/>
                      <a:pt x="248803" y="389287"/>
                      <a:pt x="264913" y="389287"/>
                    </a:cubicBezTo>
                    <a:lnTo>
                      <a:pt x="474654" y="389287"/>
                    </a:lnTo>
                    <a:cubicBezTo>
                      <a:pt x="490764" y="389287"/>
                      <a:pt x="503898" y="402421"/>
                      <a:pt x="503898" y="418532"/>
                    </a:cubicBezTo>
                    <a:close/>
                    <a:moveTo>
                      <a:pt x="369767" y="433905"/>
                    </a:moveTo>
                    <a:cubicBezTo>
                      <a:pt x="341862" y="433905"/>
                      <a:pt x="319203" y="456564"/>
                      <a:pt x="319203" y="484470"/>
                    </a:cubicBezTo>
                    <a:cubicBezTo>
                      <a:pt x="319203" y="498460"/>
                      <a:pt x="325007" y="511817"/>
                      <a:pt x="335128" y="521342"/>
                    </a:cubicBezTo>
                    <a:lnTo>
                      <a:pt x="335128" y="556019"/>
                    </a:lnTo>
                    <a:cubicBezTo>
                      <a:pt x="335128" y="575180"/>
                      <a:pt x="350643" y="590695"/>
                      <a:pt x="369804" y="590695"/>
                    </a:cubicBezTo>
                    <a:cubicBezTo>
                      <a:pt x="388966" y="590695"/>
                      <a:pt x="404481" y="575180"/>
                      <a:pt x="404481" y="556019"/>
                    </a:cubicBezTo>
                    <a:lnTo>
                      <a:pt x="404481" y="521342"/>
                    </a:lnTo>
                    <a:cubicBezTo>
                      <a:pt x="414564" y="511817"/>
                      <a:pt x="420406" y="498497"/>
                      <a:pt x="420406" y="484470"/>
                    </a:cubicBezTo>
                    <a:cubicBezTo>
                      <a:pt x="420443" y="456638"/>
                      <a:pt x="397673" y="433905"/>
                      <a:pt x="369767" y="433905"/>
                    </a:cubicBezTo>
                    <a:close/>
                    <a:moveTo>
                      <a:pt x="384539" y="505120"/>
                    </a:moveTo>
                    <a:cubicBezTo>
                      <a:pt x="381190" y="507501"/>
                      <a:pt x="379292" y="511296"/>
                      <a:pt x="379292" y="515389"/>
                    </a:cubicBezTo>
                    <a:lnTo>
                      <a:pt x="379292" y="555981"/>
                    </a:lnTo>
                    <a:cubicBezTo>
                      <a:pt x="379292" y="561228"/>
                      <a:pt x="375088" y="565395"/>
                      <a:pt x="369879" y="565395"/>
                    </a:cubicBezTo>
                    <a:cubicBezTo>
                      <a:pt x="364633" y="565395"/>
                      <a:pt x="360466" y="561190"/>
                      <a:pt x="360466" y="555981"/>
                    </a:cubicBezTo>
                    <a:lnTo>
                      <a:pt x="360466" y="515389"/>
                    </a:lnTo>
                    <a:cubicBezTo>
                      <a:pt x="360466" y="511296"/>
                      <a:pt x="358456" y="507501"/>
                      <a:pt x="355219" y="505120"/>
                    </a:cubicBezTo>
                    <a:cubicBezTo>
                      <a:pt x="348559" y="500357"/>
                      <a:pt x="344541" y="492655"/>
                      <a:pt x="344541" y="484432"/>
                    </a:cubicBezTo>
                    <a:cubicBezTo>
                      <a:pt x="344541" y="470442"/>
                      <a:pt x="355889" y="459094"/>
                      <a:pt x="369879" y="459094"/>
                    </a:cubicBezTo>
                    <a:cubicBezTo>
                      <a:pt x="383870" y="459094"/>
                      <a:pt x="395218" y="470442"/>
                      <a:pt x="395218" y="484432"/>
                    </a:cubicBezTo>
                    <a:cubicBezTo>
                      <a:pt x="395106" y="492655"/>
                      <a:pt x="391199" y="500357"/>
                      <a:pt x="384539" y="505120"/>
                    </a:cubicBezTo>
                    <a:close/>
                    <a:moveTo>
                      <a:pt x="874819" y="207759"/>
                    </a:moveTo>
                    <a:cubicBezTo>
                      <a:pt x="874819" y="114035"/>
                      <a:pt x="798507" y="37719"/>
                      <a:pt x="704779" y="37719"/>
                    </a:cubicBezTo>
                    <a:cubicBezTo>
                      <a:pt x="659535" y="37719"/>
                      <a:pt x="618570" y="55541"/>
                      <a:pt x="588097" y="84488"/>
                    </a:cubicBezTo>
                    <a:lnTo>
                      <a:pt x="388072" y="3711"/>
                    </a:lnTo>
                    <a:cubicBezTo>
                      <a:pt x="375869" y="-1237"/>
                      <a:pt x="363590" y="-1237"/>
                      <a:pt x="351386" y="3711"/>
                    </a:cubicBezTo>
                    <a:lnTo>
                      <a:pt x="30584" y="133375"/>
                    </a:lnTo>
                    <a:cubicBezTo>
                      <a:pt x="11720" y="141003"/>
                      <a:pt x="0" y="158341"/>
                      <a:pt x="0" y="178730"/>
                    </a:cubicBezTo>
                    <a:lnTo>
                      <a:pt x="0" y="400482"/>
                    </a:lnTo>
                    <a:cubicBezTo>
                      <a:pt x="0" y="527355"/>
                      <a:pt x="34751" y="636035"/>
                      <a:pt x="103365" y="723589"/>
                    </a:cubicBezTo>
                    <a:cubicBezTo>
                      <a:pt x="164124" y="801128"/>
                      <a:pt x="249593" y="858168"/>
                      <a:pt x="350530" y="888562"/>
                    </a:cubicBezTo>
                    <a:cubicBezTo>
                      <a:pt x="357004" y="890460"/>
                      <a:pt x="363404" y="891501"/>
                      <a:pt x="369877" y="891501"/>
                    </a:cubicBezTo>
                    <a:cubicBezTo>
                      <a:pt x="376276" y="891501"/>
                      <a:pt x="382638" y="890534"/>
                      <a:pt x="389224" y="888562"/>
                    </a:cubicBezTo>
                    <a:cubicBezTo>
                      <a:pt x="490208" y="858275"/>
                      <a:pt x="575704" y="801200"/>
                      <a:pt x="636388" y="723589"/>
                    </a:cubicBezTo>
                    <a:cubicBezTo>
                      <a:pt x="704961" y="636041"/>
                      <a:pt x="739753" y="527355"/>
                      <a:pt x="739753" y="400482"/>
                    </a:cubicBezTo>
                    <a:lnTo>
                      <a:pt x="739753" y="374177"/>
                    </a:lnTo>
                    <a:cubicBezTo>
                      <a:pt x="816697" y="358066"/>
                      <a:pt x="874818" y="289568"/>
                      <a:pt x="874818" y="207746"/>
                    </a:cubicBezTo>
                    <a:close/>
                    <a:moveTo>
                      <a:pt x="714380" y="400450"/>
                    </a:moveTo>
                    <a:cubicBezTo>
                      <a:pt x="714380" y="628307"/>
                      <a:pt x="590069" y="801728"/>
                      <a:pt x="381862" y="864308"/>
                    </a:cubicBezTo>
                    <a:cubicBezTo>
                      <a:pt x="373565" y="866800"/>
                      <a:pt x="366161" y="866800"/>
                      <a:pt x="357752" y="864308"/>
                    </a:cubicBezTo>
                    <a:cubicBezTo>
                      <a:pt x="149583" y="801725"/>
                      <a:pt x="25273" y="628307"/>
                      <a:pt x="25273" y="400450"/>
                    </a:cubicBezTo>
                    <a:lnTo>
                      <a:pt x="25273" y="178698"/>
                    </a:lnTo>
                    <a:cubicBezTo>
                      <a:pt x="25273" y="168689"/>
                      <a:pt x="30779" y="160503"/>
                      <a:pt x="40044" y="156783"/>
                    </a:cubicBezTo>
                    <a:lnTo>
                      <a:pt x="360922" y="27157"/>
                    </a:lnTo>
                    <a:cubicBezTo>
                      <a:pt x="366913" y="24664"/>
                      <a:pt x="372643" y="24664"/>
                      <a:pt x="378633" y="27157"/>
                    </a:cubicBezTo>
                    <a:lnTo>
                      <a:pt x="570171" y="104511"/>
                    </a:lnTo>
                    <a:cubicBezTo>
                      <a:pt x="560461" y="117087"/>
                      <a:pt x="552535" y="131002"/>
                      <a:pt x="546656" y="146034"/>
                    </a:cubicBezTo>
                    <a:lnTo>
                      <a:pt x="374539" y="76494"/>
                    </a:lnTo>
                    <a:cubicBezTo>
                      <a:pt x="371488" y="75266"/>
                      <a:pt x="368140" y="75266"/>
                      <a:pt x="365126" y="76494"/>
                    </a:cubicBezTo>
                    <a:lnTo>
                      <a:pt x="80414" y="191461"/>
                    </a:lnTo>
                    <a:cubicBezTo>
                      <a:pt x="75652" y="193358"/>
                      <a:pt x="72526" y="198046"/>
                      <a:pt x="72526" y="203181"/>
                    </a:cubicBezTo>
                    <a:lnTo>
                      <a:pt x="72526" y="400453"/>
                    </a:lnTo>
                    <a:cubicBezTo>
                      <a:pt x="72526" y="500094"/>
                      <a:pt x="98609" y="590468"/>
                      <a:pt x="148057" y="661905"/>
                    </a:cubicBezTo>
                    <a:cubicBezTo>
                      <a:pt x="198621" y="734980"/>
                      <a:pt x="273968" y="788673"/>
                      <a:pt x="365979" y="817353"/>
                    </a:cubicBezTo>
                    <a:cubicBezTo>
                      <a:pt x="367207" y="817725"/>
                      <a:pt x="368472" y="817911"/>
                      <a:pt x="369700" y="817911"/>
                    </a:cubicBezTo>
                    <a:cubicBezTo>
                      <a:pt x="370928" y="817911"/>
                      <a:pt x="372267" y="817725"/>
                      <a:pt x="373420" y="817353"/>
                    </a:cubicBezTo>
                    <a:cubicBezTo>
                      <a:pt x="465434" y="788778"/>
                      <a:pt x="540851" y="734977"/>
                      <a:pt x="591343" y="661905"/>
                    </a:cubicBezTo>
                    <a:cubicBezTo>
                      <a:pt x="640791" y="590468"/>
                      <a:pt x="666873" y="500094"/>
                      <a:pt x="666873" y="400453"/>
                    </a:cubicBezTo>
                    <a:lnTo>
                      <a:pt x="666873" y="373404"/>
                    </a:lnTo>
                    <a:cubicBezTo>
                      <a:pt x="679077" y="376158"/>
                      <a:pt x="691654" y="377795"/>
                      <a:pt x="704676" y="377795"/>
                    </a:cubicBezTo>
                    <a:cubicBezTo>
                      <a:pt x="707913" y="377795"/>
                      <a:pt x="710964" y="377497"/>
                      <a:pt x="714201" y="377311"/>
                    </a:cubicBezTo>
                    <a:lnTo>
                      <a:pt x="714201" y="400454"/>
                    </a:lnTo>
                    <a:close/>
                    <a:moveTo>
                      <a:pt x="641826" y="365475"/>
                    </a:moveTo>
                    <a:lnTo>
                      <a:pt x="641826" y="400450"/>
                    </a:lnTo>
                    <a:cubicBezTo>
                      <a:pt x="641826" y="594188"/>
                      <a:pt x="542785" y="736692"/>
                      <a:pt x="369878" y="792013"/>
                    </a:cubicBezTo>
                    <a:cubicBezTo>
                      <a:pt x="197018" y="736686"/>
                      <a:pt x="97929" y="594179"/>
                      <a:pt x="97929" y="400450"/>
                    </a:cubicBezTo>
                    <a:lnTo>
                      <a:pt x="97929" y="211664"/>
                    </a:lnTo>
                    <a:lnTo>
                      <a:pt x="369763" y="101831"/>
                    </a:lnTo>
                    <a:lnTo>
                      <a:pt x="539127" y="170329"/>
                    </a:lnTo>
                    <a:cubicBezTo>
                      <a:pt x="536374" y="182421"/>
                      <a:pt x="534849" y="194886"/>
                      <a:pt x="534849" y="207871"/>
                    </a:cubicBezTo>
                    <a:cubicBezTo>
                      <a:pt x="534849" y="279197"/>
                      <a:pt x="579237" y="340364"/>
                      <a:pt x="641814" y="365481"/>
                    </a:cubicBezTo>
                    <a:close/>
                    <a:moveTo>
                      <a:pt x="704855" y="352452"/>
                    </a:moveTo>
                    <a:cubicBezTo>
                      <a:pt x="625046" y="352452"/>
                      <a:pt x="560161" y="287489"/>
                      <a:pt x="560161" y="207758"/>
                    </a:cubicBezTo>
                    <a:cubicBezTo>
                      <a:pt x="560161" y="127949"/>
                      <a:pt x="625124" y="63064"/>
                      <a:pt x="704855" y="63064"/>
                    </a:cubicBezTo>
                    <a:cubicBezTo>
                      <a:pt x="784664" y="63064"/>
                      <a:pt x="849549" y="128027"/>
                      <a:pt x="849549" y="207758"/>
                    </a:cubicBezTo>
                    <a:cubicBezTo>
                      <a:pt x="849549" y="287567"/>
                      <a:pt x="784697" y="352452"/>
                      <a:pt x="704855" y="352452"/>
                    </a:cubicBezTo>
                    <a:close/>
                    <a:moveTo>
                      <a:pt x="798207" y="153656"/>
                    </a:moveTo>
                    <a:cubicBezTo>
                      <a:pt x="802598" y="159088"/>
                      <a:pt x="801630" y="167088"/>
                      <a:pt x="796198" y="171367"/>
                    </a:cubicBezTo>
                    <a:lnTo>
                      <a:pt x="680184" y="263863"/>
                    </a:lnTo>
                    <a:cubicBezTo>
                      <a:pt x="677914" y="265686"/>
                      <a:pt x="675049" y="266616"/>
                      <a:pt x="672296" y="266616"/>
                    </a:cubicBezTo>
                    <a:cubicBezTo>
                      <a:pt x="668687" y="266616"/>
                      <a:pt x="665152" y="265091"/>
                      <a:pt x="662659" y="262151"/>
                    </a:cubicBezTo>
                    <a:lnTo>
                      <a:pt x="611685" y="201951"/>
                    </a:lnTo>
                    <a:cubicBezTo>
                      <a:pt x="607221" y="196630"/>
                      <a:pt x="607890" y="188631"/>
                      <a:pt x="613211" y="184128"/>
                    </a:cubicBezTo>
                    <a:cubicBezTo>
                      <a:pt x="618532" y="179663"/>
                      <a:pt x="626531" y="180333"/>
                      <a:pt x="631033" y="185654"/>
                    </a:cubicBezTo>
                    <a:lnTo>
                      <a:pt x="674081" y="236515"/>
                    </a:lnTo>
                    <a:lnTo>
                      <a:pt x="780571" y="151646"/>
                    </a:lnTo>
                    <a:cubicBezTo>
                      <a:pt x="785929" y="147293"/>
                      <a:pt x="793928" y="148223"/>
                      <a:pt x="798207" y="15365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>
                <a:noAutofit/>
              </a:bodyPr>
              <a:lstStyle/>
              <a:p>
                <a:pPr defTabSz="190503">
                  <a:defRPr/>
                </a:pPr>
                <a:endParaRPr lang="en-US" sz="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73" name="Rectangle 472">
              <a:extLst>
                <a:ext uri="{FF2B5EF4-FFF2-40B4-BE49-F238E27FC236}">
                  <a16:creationId xmlns:a16="http://schemas.microsoft.com/office/drawing/2014/main" id="{29816ED1-5265-68DD-B949-0DE70730F131}"/>
                </a:ext>
              </a:extLst>
            </p:cNvPr>
            <p:cNvSpPr>
              <a:spLocks/>
            </p:cNvSpPr>
            <p:nvPr/>
          </p:nvSpPr>
          <p:spPr>
            <a:xfrm flipH="1">
              <a:off x="2043058" y="7169530"/>
              <a:ext cx="9603510" cy="1332872"/>
            </a:xfrm>
            <a:prstGeom prst="rect">
              <a:avLst/>
            </a:prstGeom>
            <a:noFill/>
            <a:ln w="6350">
              <a:solidFill>
                <a:schemeClr val="bg1">
                  <a:lumMod val="95000"/>
                  <a:alpha val="14000"/>
                </a:schemeClr>
              </a:solidFill>
            </a:ln>
            <a:effectLst>
              <a:outerShdw blurRad="127000" dist="38100" algn="l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tIns="19050" rIns="38100" bIns="19050" rtlCol="0" anchor="ctr">
              <a:noAutofit/>
            </a:bodyPr>
            <a:lstStyle/>
            <a:p>
              <a:pPr defTabSz="190503">
                <a:defRPr/>
              </a:pPr>
              <a:r>
                <a:rPr lang="en-US" sz="17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Cloud: </a:t>
              </a:r>
              <a:r>
                <a:rPr lang="en-US" sz="17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Platforms evolving into intelligent control planes</a:t>
              </a:r>
            </a:p>
          </p:txBody>
        </p:sp>
        <p:grpSp>
          <p:nvGrpSpPr>
            <p:cNvPr id="474" name="Group 473">
              <a:extLst>
                <a:ext uri="{FF2B5EF4-FFF2-40B4-BE49-F238E27FC236}">
                  <a16:creationId xmlns:a16="http://schemas.microsoft.com/office/drawing/2014/main" id="{C0B7762A-12AA-A92B-0C79-3EA032AF9EF0}"/>
                </a:ext>
              </a:extLst>
            </p:cNvPr>
            <p:cNvGrpSpPr/>
            <p:nvPr/>
          </p:nvGrpSpPr>
          <p:grpSpPr>
            <a:xfrm>
              <a:off x="577466" y="7118601"/>
              <a:ext cx="1448238" cy="1434732"/>
              <a:chOff x="3565055" y="7490766"/>
              <a:chExt cx="1636356" cy="1621096"/>
            </a:xfrm>
          </p:grpSpPr>
          <p:sp>
            <p:nvSpPr>
              <p:cNvPr id="475" name="Oval 474">
                <a:extLst>
                  <a:ext uri="{FF2B5EF4-FFF2-40B4-BE49-F238E27FC236}">
                    <a16:creationId xmlns:a16="http://schemas.microsoft.com/office/drawing/2014/main" id="{FF3D92E8-E432-8BF8-6B96-2F3FE62A0F4B}"/>
                  </a:ext>
                </a:extLst>
              </p:cNvPr>
              <p:cNvSpPr/>
              <p:nvPr/>
            </p:nvSpPr>
            <p:spPr>
              <a:xfrm>
                <a:off x="3565055" y="7490766"/>
                <a:ext cx="1636356" cy="1621096"/>
              </a:xfrm>
              <a:prstGeom prst="ellipse">
                <a:avLst/>
              </a:prstGeom>
              <a:solidFill>
                <a:schemeClr val="accent4">
                  <a:alpha val="12000"/>
                </a:schemeClr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05">
                  <a:defRPr/>
                </a:pPr>
                <a:endParaRPr lang="en-US" sz="8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6AEFF7EB-5B91-5E6F-F7C1-B136B6762182}"/>
                  </a:ext>
                </a:extLst>
              </p:cNvPr>
              <p:cNvSpPr/>
              <p:nvPr/>
            </p:nvSpPr>
            <p:spPr>
              <a:xfrm flipH="1">
                <a:off x="3885082" y="7669778"/>
                <a:ext cx="996302" cy="1263072"/>
              </a:xfrm>
              <a:custGeom>
                <a:avLst/>
                <a:gdLst>
                  <a:gd name="csX0" fmla="*/ 607124 w 662368"/>
                  <a:gd name="csY0" fmla="*/ 528828 h 839724"/>
                  <a:gd name="csX1" fmla="*/ 570167 w 662368"/>
                  <a:gd name="csY1" fmla="*/ 559880 h 839724"/>
                  <a:gd name="csX2" fmla="*/ 497015 w 662368"/>
                  <a:gd name="csY2" fmla="*/ 559880 h 839724"/>
                  <a:gd name="csX3" fmla="*/ 497015 w 662368"/>
                  <a:gd name="csY3" fmla="*/ 485585 h 839724"/>
                  <a:gd name="csX4" fmla="*/ 520637 w 662368"/>
                  <a:gd name="csY4" fmla="*/ 485585 h 839724"/>
                  <a:gd name="csX5" fmla="*/ 662369 w 662368"/>
                  <a:gd name="csY5" fmla="*/ 343852 h 839724"/>
                  <a:gd name="csX6" fmla="*/ 551402 w 662368"/>
                  <a:gd name="csY6" fmla="*/ 205550 h 839724"/>
                  <a:gd name="csX7" fmla="*/ 552164 w 662368"/>
                  <a:gd name="csY7" fmla="*/ 192310 h 839724"/>
                  <a:gd name="csX8" fmla="*/ 429101 w 662368"/>
                  <a:gd name="csY8" fmla="*/ 69247 h 839724"/>
                  <a:gd name="csX9" fmla="*/ 410623 w 662368"/>
                  <a:gd name="csY9" fmla="*/ 70676 h 839724"/>
                  <a:gd name="csX10" fmla="*/ 277749 w 662368"/>
                  <a:gd name="csY10" fmla="*/ 0 h 839724"/>
                  <a:gd name="csX11" fmla="*/ 117539 w 662368"/>
                  <a:gd name="csY11" fmla="*/ 160211 h 839724"/>
                  <a:gd name="csX12" fmla="*/ 123444 w 662368"/>
                  <a:gd name="csY12" fmla="*/ 203359 h 839724"/>
                  <a:gd name="csX13" fmla="*/ 0 w 662368"/>
                  <a:gd name="csY13" fmla="*/ 343852 h 839724"/>
                  <a:gd name="csX14" fmla="*/ 141732 w 662368"/>
                  <a:gd name="csY14" fmla="*/ 485585 h 839724"/>
                  <a:gd name="csX15" fmla="*/ 165259 w 662368"/>
                  <a:gd name="csY15" fmla="*/ 485585 h 839724"/>
                  <a:gd name="csX16" fmla="*/ 165259 w 662368"/>
                  <a:gd name="csY16" fmla="*/ 559880 h 839724"/>
                  <a:gd name="csX17" fmla="*/ 92583 w 662368"/>
                  <a:gd name="csY17" fmla="*/ 559880 h 839724"/>
                  <a:gd name="csX18" fmla="*/ 55245 w 662368"/>
                  <a:gd name="csY18" fmla="*/ 525018 h 839724"/>
                  <a:gd name="csX19" fmla="*/ 17621 w 662368"/>
                  <a:gd name="csY19" fmla="*/ 562642 h 839724"/>
                  <a:gd name="csX20" fmla="*/ 55245 w 662368"/>
                  <a:gd name="csY20" fmla="*/ 600265 h 839724"/>
                  <a:gd name="csX21" fmla="*/ 91250 w 662368"/>
                  <a:gd name="csY21" fmla="*/ 573024 h 839724"/>
                  <a:gd name="csX22" fmla="*/ 171831 w 662368"/>
                  <a:gd name="csY22" fmla="*/ 573024 h 839724"/>
                  <a:gd name="csX23" fmla="*/ 178403 w 662368"/>
                  <a:gd name="csY23" fmla="*/ 566452 h 839724"/>
                  <a:gd name="csX24" fmla="*/ 178403 w 662368"/>
                  <a:gd name="csY24" fmla="*/ 485585 h 839724"/>
                  <a:gd name="csX25" fmla="*/ 244983 w 662368"/>
                  <a:gd name="csY25" fmla="*/ 485585 h 839724"/>
                  <a:gd name="csX26" fmla="*/ 244983 w 662368"/>
                  <a:gd name="csY26" fmla="*/ 658463 h 839724"/>
                  <a:gd name="csX27" fmla="*/ 134684 w 662368"/>
                  <a:gd name="csY27" fmla="*/ 658463 h 839724"/>
                  <a:gd name="csX28" fmla="*/ 97727 w 662368"/>
                  <a:gd name="csY28" fmla="*/ 627412 h 839724"/>
                  <a:gd name="csX29" fmla="*/ 60103 w 662368"/>
                  <a:gd name="csY29" fmla="*/ 665036 h 839724"/>
                  <a:gd name="csX30" fmla="*/ 97727 w 662368"/>
                  <a:gd name="csY30" fmla="*/ 702659 h 839724"/>
                  <a:gd name="csX31" fmla="*/ 134684 w 662368"/>
                  <a:gd name="csY31" fmla="*/ 671608 h 839724"/>
                  <a:gd name="csX32" fmla="*/ 251365 w 662368"/>
                  <a:gd name="csY32" fmla="*/ 671608 h 839724"/>
                  <a:gd name="csX33" fmla="*/ 257937 w 662368"/>
                  <a:gd name="csY33" fmla="*/ 665036 h 839724"/>
                  <a:gd name="csX34" fmla="*/ 257937 w 662368"/>
                  <a:gd name="csY34" fmla="*/ 485585 h 839724"/>
                  <a:gd name="csX35" fmla="*/ 324517 w 662368"/>
                  <a:gd name="csY35" fmla="*/ 485585 h 839724"/>
                  <a:gd name="csX36" fmla="*/ 324517 w 662368"/>
                  <a:gd name="csY36" fmla="*/ 765143 h 839724"/>
                  <a:gd name="csX37" fmla="*/ 293465 w 662368"/>
                  <a:gd name="csY37" fmla="*/ 802100 h 839724"/>
                  <a:gd name="csX38" fmla="*/ 331089 w 662368"/>
                  <a:gd name="csY38" fmla="*/ 839724 h 839724"/>
                  <a:gd name="csX39" fmla="*/ 368713 w 662368"/>
                  <a:gd name="csY39" fmla="*/ 802100 h 839724"/>
                  <a:gd name="csX40" fmla="*/ 337661 w 662368"/>
                  <a:gd name="csY40" fmla="*/ 765143 h 839724"/>
                  <a:gd name="csX41" fmla="*/ 337661 w 662368"/>
                  <a:gd name="csY41" fmla="*/ 485585 h 839724"/>
                  <a:gd name="csX42" fmla="*/ 404241 w 662368"/>
                  <a:gd name="csY42" fmla="*/ 485585 h 839724"/>
                  <a:gd name="csX43" fmla="*/ 404241 w 662368"/>
                  <a:gd name="csY43" fmla="*/ 665036 h 839724"/>
                  <a:gd name="csX44" fmla="*/ 410813 w 662368"/>
                  <a:gd name="csY44" fmla="*/ 671608 h 839724"/>
                  <a:gd name="csX45" fmla="*/ 527495 w 662368"/>
                  <a:gd name="csY45" fmla="*/ 671608 h 839724"/>
                  <a:gd name="csX46" fmla="*/ 564452 w 662368"/>
                  <a:gd name="csY46" fmla="*/ 702659 h 839724"/>
                  <a:gd name="csX47" fmla="*/ 602075 w 662368"/>
                  <a:gd name="csY47" fmla="*/ 665036 h 839724"/>
                  <a:gd name="csX48" fmla="*/ 564452 w 662368"/>
                  <a:gd name="csY48" fmla="*/ 627412 h 839724"/>
                  <a:gd name="csX49" fmla="*/ 527495 w 662368"/>
                  <a:gd name="csY49" fmla="*/ 658463 h 839724"/>
                  <a:gd name="csX50" fmla="*/ 417386 w 662368"/>
                  <a:gd name="csY50" fmla="*/ 658463 h 839724"/>
                  <a:gd name="csX51" fmla="*/ 417386 w 662368"/>
                  <a:gd name="csY51" fmla="*/ 485585 h 839724"/>
                  <a:gd name="csX52" fmla="*/ 483870 w 662368"/>
                  <a:gd name="csY52" fmla="*/ 485585 h 839724"/>
                  <a:gd name="csX53" fmla="*/ 483870 w 662368"/>
                  <a:gd name="csY53" fmla="*/ 566452 h 839724"/>
                  <a:gd name="csX54" fmla="*/ 490442 w 662368"/>
                  <a:gd name="csY54" fmla="*/ 573024 h 839724"/>
                  <a:gd name="csX55" fmla="*/ 570071 w 662368"/>
                  <a:gd name="csY55" fmla="*/ 573024 h 839724"/>
                  <a:gd name="csX56" fmla="*/ 607028 w 662368"/>
                  <a:gd name="csY56" fmla="*/ 604076 h 839724"/>
                  <a:gd name="csX57" fmla="*/ 644652 w 662368"/>
                  <a:gd name="csY57" fmla="*/ 566452 h 839724"/>
                  <a:gd name="csX58" fmla="*/ 607124 w 662368"/>
                  <a:gd name="csY58" fmla="*/ 528828 h 839724"/>
                  <a:gd name="csX59" fmla="*/ 55055 w 662368"/>
                  <a:gd name="csY59" fmla="*/ 587216 h 839724"/>
                  <a:gd name="csX60" fmla="*/ 30575 w 662368"/>
                  <a:gd name="csY60" fmla="*/ 562737 h 839724"/>
                  <a:gd name="csX61" fmla="*/ 55055 w 662368"/>
                  <a:gd name="csY61" fmla="*/ 538258 h 839724"/>
                  <a:gd name="csX62" fmla="*/ 79534 w 662368"/>
                  <a:gd name="csY62" fmla="*/ 562737 h 839724"/>
                  <a:gd name="csX63" fmla="*/ 55055 w 662368"/>
                  <a:gd name="csY63" fmla="*/ 587216 h 839724"/>
                  <a:gd name="csX64" fmla="*/ 97727 w 662368"/>
                  <a:gd name="csY64" fmla="*/ 689515 h 839724"/>
                  <a:gd name="csX65" fmla="*/ 73247 w 662368"/>
                  <a:gd name="csY65" fmla="*/ 665036 h 839724"/>
                  <a:gd name="csX66" fmla="*/ 97727 w 662368"/>
                  <a:gd name="csY66" fmla="*/ 640556 h 839724"/>
                  <a:gd name="csX67" fmla="*/ 122206 w 662368"/>
                  <a:gd name="csY67" fmla="*/ 665036 h 839724"/>
                  <a:gd name="csX68" fmla="*/ 97727 w 662368"/>
                  <a:gd name="csY68" fmla="*/ 689515 h 839724"/>
                  <a:gd name="csX69" fmla="*/ 355568 w 662368"/>
                  <a:gd name="csY69" fmla="*/ 802100 h 839724"/>
                  <a:gd name="csX70" fmla="*/ 331089 w 662368"/>
                  <a:gd name="csY70" fmla="*/ 826580 h 839724"/>
                  <a:gd name="csX71" fmla="*/ 306610 w 662368"/>
                  <a:gd name="csY71" fmla="*/ 802100 h 839724"/>
                  <a:gd name="csX72" fmla="*/ 331089 w 662368"/>
                  <a:gd name="csY72" fmla="*/ 777621 h 839724"/>
                  <a:gd name="csX73" fmla="*/ 355568 w 662368"/>
                  <a:gd name="csY73" fmla="*/ 802100 h 839724"/>
                  <a:gd name="csX74" fmla="*/ 564452 w 662368"/>
                  <a:gd name="csY74" fmla="*/ 640556 h 839724"/>
                  <a:gd name="csX75" fmla="*/ 588931 w 662368"/>
                  <a:gd name="csY75" fmla="*/ 665036 h 839724"/>
                  <a:gd name="csX76" fmla="*/ 564452 w 662368"/>
                  <a:gd name="csY76" fmla="*/ 689515 h 839724"/>
                  <a:gd name="csX77" fmla="*/ 539972 w 662368"/>
                  <a:gd name="csY77" fmla="*/ 665036 h 839724"/>
                  <a:gd name="csX78" fmla="*/ 564452 w 662368"/>
                  <a:gd name="csY78" fmla="*/ 640556 h 839724"/>
                  <a:gd name="csX79" fmla="*/ 13049 w 662368"/>
                  <a:gd name="csY79" fmla="*/ 343852 h 839724"/>
                  <a:gd name="csX80" fmla="*/ 132493 w 662368"/>
                  <a:gd name="csY80" fmla="*/ 215646 h 839724"/>
                  <a:gd name="csX81" fmla="*/ 137446 w 662368"/>
                  <a:gd name="csY81" fmla="*/ 212693 h 839724"/>
                  <a:gd name="csX82" fmla="*/ 138208 w 662368"/>
                  <a:gd name="csY82" fmla="*/ 206978 h 839724"/>
                  <a:gd name="csX83" fmla="*/ 130588 w 662368"/>
                  <a:gd name="csY83" fmla="*/ 160211 h 839724"/>
                  <a:gd name="csX84" fmla="*/ 277749 w 662368"/>
                  <a:gd name="csY84" fmla="*/ 13049 h 839724"/>
                  <a:gd name="csX85" fmla="*/ 401955 w 662368"/>
                  <a:gd name="csY85" fmla="*/ 81248 h 839724"/>
                  <a:gd name="csX86" fmla="*/ 408718 w 662368"/>
                  <a:gd name="csY86" fmla="*/ 84201 h 839724"/>
                  <a:gd name="csX87" fmla="*/ 429101 w 662368"/>
                  <a:gd name="csY87" fmla="*/ 82296 h 839724"/>
                  <a:gd name="csX88" fmla="*/ 539020 w 662368"/>
                  <a:gd name="csY88" fmla="*/ 192215 h 839724"/>
                  <a:gd name="csX89" fmla="*/ 537591 w 662368"/>
                  <a:gd name="csY89" fmla="*/ 209741 h 839724"/>
                  <a:gd name="csX90" fmla="*/ 542925 w 662368"/>
                  <a:gd name="csY90" fmla="*/ 217265 h 839724"/>
                  <a:gd name="csX91" fmla="*/ 649224 w 662368"/>
                  <a:gd name="csY91" fmla="*/ 343852 h 839724"/>
                  <a:gd name="csX92" fmla="*/ 520637 w 662368"/>
                  <a:gd name="csY92" fmla="*/ 472440 h 839724"/>
                  <a:gd name="csX93" fmla="*/ 141637 w 662368"/>
                  <a:gd name="csY93" fmla="*/ 472440 h 839724"/>
                  <a:gd name="csX94" fmla="*/ 13049 w 662368"/>
                  <a:gd name="csY94" fmla="*/ 343852 h 839724"/>
                  <a:gd name="csX95" fmla="*/ 607124 w 662368"/>
                  <a:gd name="csY95" fmla="*/ 591026 h 839724"/>
                  <a:gd name="csX96" fmla="*/ 582644 w 662368"/>
                  <a:gd name="csY96" fmla="*/ 566547 h 839724"/>
                  <a:gd name="csX97" fmla="*/ 607124 w 662368"/>
                  <a:gd name="csY97" fmla="*/ 542068 h 839724"/>
                  <a:gd name="csX98" fmla="*/ 631603 w 662368"/>
                  <a:gd name="csY98" fmla="*/ 566547 h 839724"/>
                  <a:gd name="csX99" fmla="*/ 607124 w 662368"/>
                  <a:gd name="csY99" fmla="*/ 591026 h 8397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</a:cxnLst>
                <a:rect l="l" t="t" r="r" b="b"/>
                <a:pathLst>
                  <a:path w="662368" h="839724">
                    <a:moveTo>
                      <a:pt x="607124" y="528828"/>
                    </a:moveTo>
                    <a:cubicBezTo>
                      <a:pt x="588645" y="528828"/>
                      <a:pt x="573310" y="542258"/>
                      <a:pt x="570167" y="559880"/>
                    </a:cubicBezTo>
                    <a:lnTo>
                      <a:pt x="497015" y="559880"/>
                    </a:lnTo>
                    <a:lnTo>
                      <a:pt x="497015" y="485585"/>
                    </a:lnTo>
                    <a:lnTo>
                      <a:pt x="520637" y="485585"/>
                    </a:lnTo>
                    <a:cubicBezTo>
                      <a:pt x="598742" y="485585"/>
                      <a:pt x="662369" y="422053"/>
                      <a:pt x="662369" y="343852"/>
                    </a:cubicBezTo>
                    <a:cubicBezTo>
                      <a:pt x="662369" y="277082"/>
                      <a:pt x="616077" y="219932"/>
                      <a:pt x="551402" y="205550"/>
                    </a:cubicBezTo>
                    <a:cubicBezTo>
                      <a:pt x="551879" y="201073"/>
                      <a:pt x="552164" y="196691"/>
                      <a:pt x="552164" y="192310"/>
                    </a:cubicBezTo>
                    <a:cubicBezTo>
                      <a:pt x="552164" y="124492"/>
                      <a:pt x="497015" y="69247"/>
                      <a:pt x="429101" y="69247"/>
                    </a:cubicBezTo>
                    <a:cubicBezTo>
                      <a:pt x="422910" y="69247"/>
                      <a:pt x="416719" y="69723"/>
                      <a:pt x="410623" y="70676"/>
                    </a:cubicBezTo>
                    <a:cubicBezTo>
                      <a:pt x="380714" y="26384"/>
                      <a:pt x="331375" y="0"/>
                      <a:pt x="277749" y="0"/>
                    </a:cubicBezTo>
                    <a:cubicBezTo>
                      <a:pt x="189357" y="0"/>
                      <a:pt x="117539" y="71914"/>
                      <a:pt x="117539" y="160211"/>
                    </a:cubicBezTo>
                    <a:cubicBezTo>
                      <a:pt x="117539" y="174879"/>
                      <a:pt x="119539" y="189357"/>
                      <a:pt x="123444" y="203359"/>
                    </a:cubicBezTo>
                    <a:cubicBezTo>
                      <a:pt x="53626" y="212408"/>
                      <a:pt x="0" y="272606"/>
                      <a:pt x="0" y="343852"/>
                    </a:cubicBezTo>
                    <a:cubicBezTo>
                      <a:pt x="0" y="421958"/>
                      <a:pt x="63532" y="485585"/>
                      <a:pt x="141732" y="485585"/>
                    </a:cubicBezTo>
                    <a:lnTo>
                      <a:pt x="165259" y="485585"/>
                    </a:lnTo>
                    <a:lnTo>
                      <a:pt x="165259" y="559880"/>
                    </a:lnTo>
                    <a:lnTo>
                      <a:pt x="92583" y="559880"/>
                    </a:lnTo>
                    <a:cubicBezTo>
                      <a:pt x="91154" y="540449"/>
                      <a:pt x="75057" y="525018"/>
                      <a:pt x="55245" y="525018"/>
                    </a:cubicBezTo>
                    <a:cubicBezTo>
                      <a:pt x="34481" y="525018"/>
                      <a:pt x="17621" y="541877"/>
                      <a:pt x="17621" y="562642"/>
                    </a:cubicBezTo>
                    <a:cubicBezTo>
                      <a:pt x="17621" y="583406"/>
                      <a:pt x="34481" y="600265"/>
                      <a:pt x="55245" y="600265"/>
                    </a:cubicBezTo>
                    <a:cubicBezTo>
                      <a:pt x="72390" y="600265"/>
                      <a:pt x="86678" y="588645"/>
                      <a:pt x="91250" y="573024"/>
                    </a:cubicBezTo>
                    <a:lnTo>
                      <a:pt x="171831" y="573024"/>
                    </a:lnTo>
                    <a:cubicBezTo>
                      <a:pt x="175451" y="573024"/>
                      <a:pt x="178403" y="570071"/>
                      <a:pt x="178403" y="566452"/>
                    </a:cubicBezTo>
                    <a:lnTo>
                      <a:pt x="178403" y="485585"/>
                    </a:lnTo>
                    <a:lnTo>
                      <a:pt x="244983" y="485585"/>
                    </a:lnTo>
                    <a:lnTo>
                      <a:pt x="244983" y="658463"/>
                    </a:lnTo>
                    <a:lnTo>
                      <a:pt x="134684" y="658463"/>
                    </a:lnTo>
                    <a:cubicBezTo>
                      <a:pt x="131540" y="640842"/>
                      <a:pt x="116205" y="627412"/>
                      <a:pt x="97727" y="627412"/>
                    </a:cubicBezTo>
                    <a:cubicBezTo>
                      <a:pt x="76962" y="627412"/>
                      <a:pt x="60103" y="644271"/>
                      <a:pt x="60103" y="665036"/>
                    </a:cubicBezTo>
                    <a:cubicBezTo>
                      <a:pt x="60103" y="685800"/>
                      <a:pt x="76962" y="702659"/>
                      <a:pt x="97727" y="702659"/>
                    </a:cubicBezTo>
                    <a:cubicBezTo>
                      <a:pt x="116205" y="702659"/>
                      <a:pt x="131540" y="689229"/>
                      <a:pt x="134684" y="671608"/>
                    </a:cubicBezTo>
                    <a:lnTo>
                      <a:pt x="251365" y="671608"/>
                    </a:lnTo>
                    <a:cubicBezTo>
                      <a:pt x="254984" y="671608"/>
                      <a:pt x="257937" y="668655"/>
                      <a:pt x="257937" y="665036"/>
                    </a:cubicBezTo>
                    <a:lnTo>
                      <a:pt x="257937" y="485585"/>
                    </a:lnTo>
                    <a:lnTo>
                      <a:pt x="324517" y="485585"/>
                    </a:lnTo>
                    <a:lnTo>
                      <a:pt x="324517" y="765143"/>
                    </a:lnTo>
                    <a:cubicBezTo>
                      <a:pt x="306896" y="768287"/>
                      <a:pt x="293465" y="783622"/>
                      <a:pt x="293465" y="802100"/>
                    </a:cubicBezTo>
                    <a:cubicBezTo>
                      <a:pt x="293465" y="822865"/>
                      <a:pt x="310325" y="839724"/>
                      <a:pt x="331089" y="839724"/>
                    </a:cubicBezTo>
                    <a:cubicBezTo>
                      <a:pt x="351854" y="839724"/>
                      <a:pt x="368713" y="822865"/>
                      <a:pt x="368713" y="802100"/>
                    </a:cubicBezTo>
                    <a:cubicBezTo>
                      <a:pt x="368713" y="783622"/>
                      <a:pt x="355283" y="768287"/>
                      <a:pt x="337661" y="765143"/>
                    </a:cubicBezTo>
                    <a:lnTo>
                      <a:pt x="337661" y="485585"/>
                    </a:lnTo>
                    <a:lnTo>
                      <a:pt x="404241" y="485585"/>
                    </a:lnTo>
                    <a:lnTo>
                      <a:pt x="404241" y="665036"/>
                    </a:lnTo>
                    <a:cubicBezTo>
                      <a:pt x="404241" y="668655"/>
                      <a:pt x="407194" y="671608"/>
                      <a:pt x="410813" y="671608"/>
                    </a:cubicBezTo>
                    <a:lnTo>
                      <a:pt x="527495" y="671608"/>
                    </a:lnTo>
                    <a:cubicBezTo>
                      <a:pt x="530638" y="689229"/>
                      <a:pt x="545973" y="702659"/>
                      <a:pt x="564452" y="702659"/>
                    </a:cubicBezTo>
                    <a:cubicBezTo>
                      <a:pt x="585216" y="702659"/>
                      <a:pt x="602075" y="685800"/>
                      <a:pt x="602075" y="665036"/>
                    </a:cubicBezTo>
                    <a:cubicBezTo>
                      <a:pt x="602075" y="644271"/>
                      <a:pt x="585216" y="627412"/>
                      <a:pt x="564452" y="627412"/>
                    </a:cubicBezTo>
                    <a:cubicBezTo>
                      <a:pt x="545973" y="627412"/>
                      <a:pt x="530638" y="640842"/>
                      <a:pt x="527495" y="658463"/>
                    </a:cubicBezTo>
                    <a:lnTo>
                      <a:pt x="417386" y="658463"/>
                    </a:lnTo>
                    <a:lnTo>
                      <a:pt x="417386" y="485585"/>
                    </a:lnTo>
                    <a:lnTo>
                      <a:pt x="483870" y="485585"/>
                    </a:lnTo>
                    <a:lnTo>
                      <a:pt x="483870" y="566452"/>
                    </a:lnTo>
                    <a:cubicBezTo>
                      <a:pt x="483870" y="570071"/>
                      <a:pt x="486823" y="573024"/>
                      <a:pt x="490442" y="573024"/>
                    </a:cubicBezTo>
                    <a:lnTo>
                      <a:pt x="570071" y="573024"/>
                    </a:lnTo>
                    <a:cubicBezTo>
                      <a:pt x="573215" y="590645"/>
                      <a:pt x="588550" y="604076"/>
                      <a:pt x="607028" y="604076"/>
                    </a:cubicBezTo>
                    <a:cubicBezTo>
                      <a:pt x="627793" y="604076"/>
                      <a:pt x="644652" y="587216"/>
                      <a:pt x="644652" y="566452"/>
                    </a:cubicBezTo>
                    <a:cubicBezTo>
                      <a:pt x="644747" y="545783"/>
                      <a:pt x="627793" y="528828"/>
                      <a:pt x="607124" y="528828"/>
                    </a:cubicBezTo>
                    <a:close/>
                    <a:moveTo>
                      <a:pt x="55055" y="587216"/>
                    </a:moveTo>
                    <a:cubicBezTo>
                      <a:pt x="41529" y="587216"/>
                      <a:pt x="30575" y="576263"/>
                      <a:pt x="30575" y="562737"/>
                    </a:cubicBezTo>
                    <a:cubicBezTo>
                      <a:pt x="30575" y="549212"/>
                      <a:pt x="41529" y="538258"/>
                      <a:pt x="55055" y="538258"/>
                    </a:cubicBezTo>
                    <a:cubicBezTo>
                      <a:pt x="68580" y="538258"/>
                      <a:pt x="79534" y="549212"/>
                      <a:pt x="79534" y="562737"/>
                    </a:cubicBezTo>
                    <a:cubicBezTo>
                      <a:pt x="79629" y="576167"/>
                      <a:pt x="68580" y="587216"/>
                      <a:pt x="55055" y="587216"/>
                    </a:cubicBezTo>
                    <a:close/>
                    <a:moveTo>
                      <a:pt x="97727" y="689515"/>
                    </a:moveTo>
                    <a:cubicBezTo>
                      <a:pt x="84201" y="689515"/>
                      <a:pt x="73247" y="678561"/>
                      <a:pt x="73247" y="665036"/>
                    </a:cubicBezTo>
                    <a:cubicBezTo>
                      <a:pt x="73247" y="651510"/>
                      <a:pt x="84201" y="640556"/>
                      <a:pt x="97727" y="640556"/>
                    </a:cubicBezTo>
                    <a:cubicBezTo>
                      <a:pt x="111252" y="640556"/>
                      <a:pt x="122206" y="651510"/>
                      <a:pt x="122206" y="665036"/>
                    </a:cubicBezTo>
                    <a:cubicBezTo>
                      <a:pt x="122206" y="678561"/>
                      <a:pt x="111252" y="689515"/>
                      <a:pt x="97727" y="689515"/>
                    </a:cubicBezTo>
                    <a:close/>
                    <a:moveTo>
                      <a:pt x="355568" y="802100"/>
                    </a:moveTo>
                    <a:cubicBezTo>
                      <a:pt x="355568" y="815626"/>
                      <a:pt x="344615" y="826580"/>
                      <a:pt x="331089" y="826580"/>
                    </a:cubicBezTo>
                    <a:cubicBezTo>
                      <a:pt x="317564" y="826580"/>
                      <a:pt x="306610" y="815626"/>
                      <a:pt x="306610" y="802100"/>
                    </a:cubicBezTo>
                    <a:cubicBezTo>
                      <a:pt x="306610" y="788575"/>
                      <a:pt x="317564" y="777621"/>
                      <a:pt x="331089" y="777621"/>
                    </a:cubicBezTo>
                    <a:cubicBezTo>
                      <a:pt x="344615" y="777621"/>
                      <a:pt x="355568" y="788575"/>
                      <a:pt x="355568" y="802100"/>
                    </a:cubicBezTo>
                    <a:close/>
                    <a:moveTo>
                      <a:pt x="564452" y="640556"/>
                    </a:moveTo>
                    <a:cubicBezTo>
                      <a:pt x="577977" y="640556"/>
                      <a:pt x="588931" y="651510"/>
                      <a:pt x="588931" y="665036"/>
                    </a:cubicBezTo>
                    <a:cubicBezTo>
                      <a:pt x="588931" y="678561"/>
                      <a:pt x="577977" y="689515"/>
                      <a:pt x="564452" y="689515"/>
                    </a:cubicBezTo>
                    <a:cubicBezTo>
                      <a:pt x="550926" y="689515"/>
                      <a:pt x="539972" y="678561"/>
                      <a:pt x="539972" y="665036"/>
                    </a:cubicBezTo>
                    <a:cubicBezTo>
                      <a:pt x="539877" y="651510"/>
                      <a:pt x="550926" y="640556"/>
                      <a:pt x="564452" y="640556"/>
                    </a:cubicBezTo>
                    <a:close/>
                    <a:moveTo>
                      <a:pt x="13049" y="343852"/>
                    </a:moveTo>
                    <a:cubicBezTo>
                      <a:pt x="13049" y="276701"/>
                      <a:pt x="65532" y="220408"/>
                      <a:pt x="132493" y="215646"/>
                    </a:cubicBezTo>
                    <a:cubicBezTo>
                      <a:pt x="134493" y="215456"/>
                      <a:pt x="136398" y="214408"/>
                      <a:pt x="137446" y="212693"/>
                    </a:cubicBezTo>
                    <a:cubicBezTo>
                      <a:pt x="138589" y="210979"/>
                      <a:pt x="138875" y="208883"/>
                      <a:pt x="138208" y="206978"/>
                    </a:cubicBezTo>
                    <a:cubicBezTo>
                      <a:pt x="133160" y="191929"/>
                      <a:pt x="130588" y="176213"/>
                      <a:pt x="130588" y="160211"/>
                    </a:cubicBezTo>
                    <a:cubicBezTo>
                      <a:pt x="130588" y="79058"/>
                      <a:pt x="196596" y="13049"/>
                      <a:pt x="277749" y="13049"/>
                    </a:cubicBezTo>
                    <a:cubicBezTo>
                      <a:pt x="328327" y="13049"/>
                      <a:pt x="374714" y="38576"/>
                      <a:pt x="401955" y="81248"/>
                    </a:cubicBezTo>
                    <a:cubicBezTo>
                      <a:pt x="403384" y="83534"/>
                      <a:pt x="406051" y="84677"/>
                      <a:pt x="408718" y="84201"/>
                    </a:cubicBezTo>
                    <a:cubicBezTo>
                      <a:pt x="415385" y="82963"/>
                      <a:pt x="422243" y="82296"/>
                      <a:pt x="429101" y="82296"/>
                    </a:cubicBezTo>
                    <a:cubicBezTo>
                      <a:pt x="489680" y="82296"/>
                      <a:pt x="539020" y="131636"/>
                      <a:pt x="539020" y="192215"/>
                    </a:cubicBezTo>
                    <a:cubicBezTo>
                      <a:pt x="539020" y="198025"/>
                      <a:pt x="538544" y="203835"/>
                      <a:pt x="537591" y="209741"/>
                    </a:cubicBezTo>
                    <a:cubicBezTo>
                      <a:pt x="537020" y="213265"/>
                      <a:pt x="539401" y="216599"/>
                      <a:pt x="542925" y="217265"/>
                    </a:cubicBezTo>
                    <a:cubicBezTo>
                      <a:pt x="604457" y="228124"/>
                      <a:pt x="649224" y="281369"/>
                      <a:pt x="649224" y="343852"/>
                    </a:cubicBezTo>
                    <a:cubicBezTo>
                      <a:pt x="649224" y="414719"/>
                      <a:pt x="591598" y="472440"/>
                      <a:pt x="520637" y="472440"/>
                    </a:cubicBezTo>
                    <a:lnTo>
                      <a:pt x="141637" y="472440"/>
                    </a:lnTo>
                    <a:cubicBezTo>
                      <a:pt x="70676" y="472440"/>
                      <a:pt x="13049" y="414814"/>
                      <a:pt x="13049" y="343852"/>
                    </a:cubicBezTo>
                    <a:close/>
                    <a:moveTo>
                      <a:pt x="607124" y="591026"/>
                    </a:moveTo>
                    <a:cubicBezTo>
                      <a:pt x="593598" y="591026"/>
                      <a:pt x="582644" y="580073"/>
                      <a:pt x="582644" y="566547"/>
                    </a:cubicBezTo>
                    <a:cubicBezTo>
                      <a:pt x="582644" y="553022"/>
                      <a:pt x="593598" y="542068"/>
                      <a:pt x="607124" y="542068"/>
                    </a:cubicBezTo>
                    <a:cubicBezTo>
                      <a:pt x="620649" y="542068"/>
                      <a:pt x="631603" y="553022"/>
                      <a:pt x="631603" y="566547"/>
                    </a:cubicBezTo>
                    <a:cubicBezTo>
                      <a:pt x="631603" y="579977"/>
                      <a:pt x="620554" y="591026"/>
                      <a:pt x="607124" y="59102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>
                <a:noAutofit/>
              </a:bodyPr>
              <a:lstStyle/>
              <a:p>
                <a:pPr defTabSz="190503">
                  <a:defRPr/>
                </a:pPr>
                <a:endParaRPr lang="en-US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58" name="Rectangle 457">
              <a:extLst>
                <a:ext uri="{FF2B5EF4-FFF2-40B4-BE49-F238E27FC236}">
                  <a16:creationId xmlns:a16="http://schemas.microsoft.com/office/drawing/2014/main" id="{EFA18C7E-BE00-91BA-D4A3-A503E513D795}"/>
                </a:ext>
              </a:extLst>
            </p:cNvPr>
            <p:cNvSpPr>
              <a:spLocks/>
            </p:cNvSpPr>
            <p:nvPr/>
          </p:nvSpPr>
          <p:spPr>
            <a:xfrm flipH="1">
              <a:off x="2043056" y="11167072"/>
              <a:ext cx="9603510" cy="1332872"/>
            </a:xfrm>
            <a:prstGeom prst="rect">
              <a:avLst/>
            </a:prstGeom>
            <a:noFill/>
            <a:ln w="6350">
              <a:solidFill>
                <a:schemeClr val="bg1">
                  <a:lumMod val="95000"/>
                  <a:alpha val="14000"/>
                </a:schemeClr>
              </a:solidFill>
            </a:ln>
            <a:effectLst>
              <a:outerShdw blurRad="127000" dist="38100" algn="l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tIns="19050" rIns="38100" bIns="19050" rtlCol="0" anchor="ctr">
              <a:noAutofit/>
            </a:bodyPr>
            <a:lstStyle/>
            <a:p>
              <a:pPr defTabSz="190503">
                <a:defRPr/>
              </a:pPr>
              <a:r>
                <a:rPr lang="en-ID" sz="17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Services: </a:t>
              </a:r>
              <a:r>
                <a:rPr lang="en-ID" sz="17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Productized, platform-enabled offerings.</a:t>
              </a:r>
            </a:p>
          </p:txBody>
        </p:sp>
        <p:grpSp>
          <p:nvGrpSpPr>
            <p:cNvPr id="459" name="Group 458">
              <a:extLst>
                <a:ext uri="{FF2B5EF4-FFF2-40B4-BE49-F238E27FC236}">
                  <a16:creationId xmlns:a16="http://schemas.microsoft.com/office/drawing/2014/main" id="{E6B9D108-4A68-7FC2-3D52-B6198F7E8EFF}"/>
                </a:ext>
              </a:extLst>
            </p:cNvPr>
            <p:cNvGrpSpPr/>
            <p:nvPr/>
          </p:nvGrpSpPr>
          <p:grpSpPr>
            <a:xfrm>
              <a:off x="600171" y="11116143"/>
              <a:ext cx="1448238" cy="1434732"/>
              <a:chOff x="3609272" y="11465787"/>
              <a:chExt cx="1636356" cy="1621096"/>
            </a:xfrm>
          </p:grpSpPr>
          <p:sp>
            <p:nvSpPr>
              <p:cNvPr id="460" name="Oval 459">
                <a:extLst>
                  <a:ext uri="{FF2B5EF4-FFF2-40B4-BE49-F238E27FC236}">
                    <a16:creationId xmlns:a16="http://schemas.microsoft.com/office/drawing/2014/main" id="{F75DABFA-755A-F96A-7112-198664EDCD2C}"/>
                  </a:ext>
                </a:extLst>
              </p:cNvPr>
              <p:cNvSpPr/>
              <p:nvPr/>
            </p:nvSpPr>
            <p:spPr>
              <a:xfrm>
                <a:off x="3609272" y="11465787"/>
                <a:ext cx="1636356" cy="1621096"/>
              </a:xfrm>
              <a:prstGeom prst="ellipse">
                <a:avLst/>
              </a:prstGeom>
              <a:solidFill>
                <a:schemeClr val="accent4">
                  <a:alpha val="12000"/>
                </a:schemeClr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05">
                  <a:defRPr/>
                </a:pPr>
                <a:endParaRPr lang="en-US" sz="8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472" name="Freeform: Shape 471">
                <a:extLst>
                  <a:ext uri="{FF2B5EF4-FFF2-40B4-BE49-F238E27FC236}">
                    <a16:creationId xmlns:a16="http://schemas.microsoft.com/office/drawing/2014/main" id="{3D5B01AD-A5EF-E714-7987-A085CCC280F5}"/>
                  </a:ext>
                </a:extLst>
              </p:cNvPr>
              <p:cNvSpPr/>
              <p:nvPr/>
            </p:nvSpPr>
            <p:spPr>
              <a:xfrm>
                <a:off x="3929058" y="11713892"/>
                <a:ext cx="1055619" cy="1124887"/>
              </a:xfrm>
              <a:custGeom>
                <a:avLst/>
                <a:gdLst>
                  <a:gd name="csX0" fmla="*/ 834001 w 837980"/>
                  <a:gd name="csY0" fmla="*/ 511556 h 892967"/>
                  <a:gd name="csX1" fmla="*/ 724797 w 837980"/>
                  <a:gd name="csY1" fmla="*/ 495669 h 892967"/>
                  <a:gd name="csX2" fmla="*/ 706640 w 837980"/>
                  <a:gd name="csY2" fmla="*/ 500766 h 892967"/>
                  <a:gd name="csX3" fmla="*/ 683275 w 837980"/>
                  <a:gd name="csY3" fmla="*/ 514310 h 892967"/>
                  <a:gd name="csX4" fmla="*/ 557773 w 837980"/>
                  <a:gd name="csY4" fmla="*/ 625933 h 892967"/>
                  <a:gd name="csX5" fmla="*/ 529050 w 837980"/>
                  <a:gd name="csY5" fmla="*/ 637170 h 892967"/>
                  <a:gd name="csX6" fmla="*/ 532547 w 837980"/>
                  <a:gd name="csY6" fmla="*/ 608372 h 892967"/>
                  <a:gd name="csX7" fmla="*/ 486522 w 837980"/>
                  <a:gd name="csY7" fmla="*/ 549622 h 892967"/>
                  <a:gd name="csX8" fmla="*/ 277344 w 837980"/>
                  <a:gd name="csY8" fmla="*/ 524246 h 892967"/>
                  <a:gd name="csX9" fmla="*/ 241215 w 837980"/>
                  <a:gd name="csY9" fmla="*/ 529827 h 892967"/>
                  <a:gd name="csX10" fmla="*/ 153482 w 837980"/>
                  <a:gd name="csY10" fmla="*/ 569825 h 892967"/>
                  <a:gd name="csX11" fmla="*/ 152254 w 837980"/>
                  <a:gd name="csY11" fmla="*/ 554272 h 892967"/>
                  <a:gd name="csX12" fmla="*/ 139305 w 837980"/>
                  <a:gd name="csY12" fmla="*/ 528934 h 892967"/>
                  <a:gd name="csX13" fmla="*/ 112256 w 837980"/>
                  <a:gd name="csY13" fmla="*/ 520116 h 892967"/>
                  <a:gd name="csX14" fmla="*/ 34270 w 837980"/>
                  <a:gd name="csY14" fmla="*/ 526255 h 892967"/>
                  <a:gd name="csX15" fmla="*/ 115 w 837980"/>
                  <a:gd name="csY15" fmla="*/ 566215 h 892967"/>
                  <a:gd name="csX16" fmla="*/ 23072 w 837980"/>
                  <a:gd name="csY16" fmla="*/ 858699 h 892967"/>
                  <a:gd name="csX17" fmla="*/ 36020 w 837980"/>
                  <a:gd name="csY17" fmla="*/ 884038 h 892967"/>
                  <a:gd name="csX18" fmla="*/ 60093 w 837980"/>
                  <a:gd name="csY18" fmla="*/ 892967 h 892967"/>
                  <a:gd name="csX19" fmla="*/ 63032 w 837980"/>
                  <a:gd name="csY19" fmla="*/ 892856 h 892967"/>
                  <a:gd name="csX20" fmla="*/ 141055 w 837980"/>
                  <a:gd name="csY20" fmla="*/ 886717 h 892967"/>
                  <a:gd name="csX21" fmla="*/ 175211 w 837980"/>
                  <a:gd name="csY21" fmla="*/ 846756 h 892967"/>
                  <a:gd name="csX22" fmla="*/ 173425 w 837980"/>
                  <a:gd name="csY22" fmla="*/ 824023 h 892967"/>
                  <a:gd name="csX23" fmla="*/ 280695 w 837980"/>
                  <a:gd name="csY23" fmla="*/ 791913 h 892967"/>
                  <a:gd name="csX24" fmla="*/ 477110 w 837980"/>
                  <a:gd name="csY24" fmla="*/ 815763 h 892967"/>
                  <a:gd name="csX25" fmla="*/ 530093 w 837980"/>
                  <a:gd name="csY25" fmla="*/ 799206 h 892967"/>
                  <a:gd name="csX26" fmla="*/ 834074 w 837980"/>
                  <a:gd name="csY26" fmla="*/ 528896 h 892967"/>
                  <a:gd name="csX27" fmla="*/ 837981 w 837980"/>
                  <a:gd name="csY27" fmla="*/ 520226 h 892967"/>
                  <a:gd name="csX28" fmla="*/ 834000 w 837980"/>
                  <a:gd name="csY28" fmla="*/ 511557 h 892967"/>
                  <a:gd name="csX29" fmla="*/ 139238 w 837980"/>
                  <a:gd name="csY29" fmla="*/ 863610 h 892967"/>
                  <a:gd name="csX30" fmla="*/ 61215 w 837980"/>
                  <a:gd name="csY30" fmla="*/ 869749 h 892967"/>
                  <a:gd name="csX31" fmla="*/ 51057 w 837980"/>
                  <a:gd name="csY31" fmla="*/ 866400 h 892967"/>
                  <a:gd name="csX32" fmla="*/ 46183 w 837980"/>
                  <a:gd name="csY32" fmla="*/ 856875 h 892967"/>
                  <a:gd name="csX33" fmla="*/ 23226 w 837980"/>
                  <a:gd name="csY33" fmla="*/ 564429 h 892967"/>
                  <a:gd name="csX34" fmla="*/ 26575 w 837980"/>
                  <a:gd name="csY34" fmla="*/ 554272 h 892967"/>
                  <a:gd name="csX35" fmla="*/ 36100 w 837980"/>
                  <a:gd name="csY35" fmla="*/ 549398 h 892967"/>
                  <a:gd name="csX36" fmla="*/ 114123 w 837980"/>
                  <a:gd name="csY36" fmla="*/ 543259 h 892967"/>
                  <a:gd name="csX37" fmla="*/ 124280 w 837980"/>
                  <a:gd name="csY37" fmla="*/ 546607 h 892967"/>
                  <a:gd name="csX38" fmla="*/ 129154 w 837980"/>
                  <a:gd name="csY38" fmla="*/ 556132 h 892967"/>
                  <a:gd name="csX39" fmla="*/ 149618 w 837980"/>
                  <a:gd name="csY39" fmla="*/ 816584 h 892967"/>
                  <a:gd name="csX40" fmla="*/ 149618 w 837980"/>
                  <a:gd name="csY40" fmla="*/ 816695 h 892967"/>
                  <a:gd name="csX41" fmla="*/ 152111 w 837980"/>
                  <a:gd name="csY41" fmla="*/ 848619 h 892967"/>
                  <a:gd name="csX42" fmla="*/ 139237 w 837980"/>
                  <a:gd name="csY42" fmla="*/ 863614 h 892967"/>
                  <a:gd name="csX43" fmla="*/ 514656 w 837980"/>
                  <a:gd name="csY43" fmla="*/ 781866 h 892967"/>
                  <a:gd name="csX44" fmla="*/ 479868 w 837980"/>
                  <a:gd name="csY44" fmla="*/ 792731 h 892967"/>
                  <a:gd name="csX45" fmla="*/ 281072 w 837980"/>
                  <a:gd name="csY45" fmla="*/ 768583 h 892967"/>
                  <a:gd name="csX46" fmla="*/ 276347 w 837980"/>
                  <a:gd name="csY46" fmla="*/ 768992 h 892967"/>
                  <a:gd name="csX47" fmla="*/ 171572 w 837980"/>
                  <a:gd name="csY47" fmla="*/ 800358 h 892967"/>
                  <a:gd name="csX48" fmla="*/ 155424 w 837980"/>
                  <a:gd name="csY48" fmla="*/ 594418 h 892967"/>
                  <a:gd name="csX49" fmla="*/ 250864 w 837980"/>
                  <a:gd name="csY49" fmla="*/ 550886 h 892967"/>
                  <a:gd name="csX50" fmla="*/ 274603 w 837980"/>
                  <a:gd name="csY50" fmla="*/ 547202 h 892967"/>
                  <a:gd name="csX51" fmla="*/ 483781 w 837980"/>
                  <a:gd name="csY51" fmla="*/ 572578 h 892967"/>
                  <a:gd name="csX52" fmla="*/ 509603 w 837980"/>
                  <a:gd name="csY52" fmla="*/ 605506 h 892967"/>
                  <a:gd name="csX53" fmla="*/ 506031 w 837980"/>
                  <a:gd name="csY53" fmla="*/ 634899 h 892967"/>
                  <a:gd name="csX54" fmla="*/ 371042 w 837980"/>
                  <a:gd name="csY54" fmla="*/ 618527 h 892967"/>
                  <a:gd name="csX55" fmla="*/ 358131 w 837980"/>
                  <a:gd name="csY55" fmla="*/ 628648 h 892967"/>
                  <a:gd name="csX56" fmla="*/ 368252 w 837980"/>
                  <a:gd name="csY56" fmla="*/ 641559 h 892967"/>
                  <a:gd name="csX57" fmla="*/ 514736 w 837980"/>
                  <a:gd name="csY57" fmla="*/ 659344 h 892967"/>
                  <a:gd name="csX58" fmla="*/ 514885 w 837980"/>
                  <a:gd name="csY58" fmla="*/ 659381 h 892967"/>
                  <a:gd name="csX59" fmla="*/ 514923 w 837980"/>
                  <a:gd name="csY59" fmla="*/ 659381 h 892967"/>
                  <a:gd name="csX60" fmla="*/ 515183 w 837980"/>
                  <a:gd name="csY60" fmla="*/ 659418 h 892967"/>
                  <a:gd name="csX61" fmla="*/ 522327 w 837980"/>
                  <a:gd name="csY61" fmla="*/ 660088 h 892967"/>
                  <a:gd name="csX62" fmla="*/ 573338 w 837980"/>
                  <a:gd name="csY62" fmla="*/ 643308 h 892967"/>
                  <a:gd name="csX63" fmla="*/ 698877 w 837980"/>
                  <a:gd name="csY63" fmla="*/ 531684 h 892967"/>
                  <a:gd name="csX64" fmla="*/ 714207 w 837980"/>
                  <a:gd name="csY64" fmla="*/ 522792 h 892967"/>
                  <a:gd name="csX65" fmla="*/ 730169 w 837980"/>
                  <a:gd name="csY65" fmla="*/ 518290 h 892967"/>
                  <a:gd name="csX66" fmla="*/ 807411 w 837980"/>
                  <a:gd name="csY66" fmla="*/ 521713 h 892967"/>
                  <a:gd name="csX67" fmla="*/ 76354 w 837980"/>
                  <a:gd name="csY67" fmla="*/ 562534 h 892967"/>
                  <a:gd name="csX68" fmla="*/ 53211 w 837980"/>
                  <a:gd name="csY68" fmla="*/ 574329 h 892967"/>
                  <a:gd name="csX69" fmla="*/ 45174 w 837980"/>
                  <a:gd name="csY69" fmla="*/ 598997 h 892967"/>
                  <a:gd name="csX70" fmla="*/ 78959 w 837980"/>
                  <a:gd name="csY70" fmla="*/ 630250 h 892967"/>
                  <a:gd name="csX71" fmla="*/ 81637 w 837980"/>
                  <a:gd name="csY71" fmla="*/ 630139 h 892967"/>
                  <a:gd name="csX72" fmla="*/ 112779 w 837980"/>
                  <a:gd name="csY72" fmla="*/ 593676 h 892967"/>
                  <a:gd name="csX73" fmla="*/ 76354 w 837980"/>
                  <a:gd name="csY73" fmla="*/ 562534 h 892967"/>
                  <a:gd name="csX74" fmla="*/ 79851 w 837980"/>
                  <a:gd name="csY74" fmla="*/ 607034 h 892967"/>
                  <a:gd name="csX75" fmla="*/ 68318 w 837980"/>
                  <a:gd name="csY75" fmla="*/ 597174 h 892967"/>
                  <a:gd name="csX76" fmla="*/ 70848 w 837980"/>
                  <a:gd name="csY76" fmla="*/ 589360 h 892967"/>
                  <a:gd name="csX77" fmla="*/ 78177 w 837980"/>
                  <a:gd name="csY77" fmla="*/ 585640 h 892967"/>
                  <a:gd name="csX78" fmla="*/ 89711 w 837980"/>
                  <a:gd name="csY78" fmla="*/ 595500 h 892967"/>
                  <a:gd name="csX79" fmla="*/ 79851 w 837980"/>
                  <a:gd name="csY79" fmla="*/ 607034 h 892967"/>
                  <a:gd name="csX80" fmla="*/ 285639 w 837980"/>
                  <a:gd name="csY80" fmla="*/ 324484 h 892967"/>
                  <a:gd name="csX81" fmla="*/ 309340 w 837980"/>
                  <a:gd name="csY81" fmla="*/ 324484 h 892967"/>
                  <a:gd name="csX82" fmla="*/ 324074 w 837980"/>
                  <a:gd name="csY82" fmla="*/ 360017 h 892967"/>
                  <a:gd name="csX83" fmla="*/ 307294 w 837980"/>
                  <a:gd name="csY83" fmla="*/ 376798 h 892967"/>
                  <a:gd name="csX84" fmla="*/ 307294 w 837980"/>
                  <a:gd name="csY84" fmla="*/ 411214 h 892967"/>
                  <a:gd name="csX85" fmla="*/ 366528 w 837980"/>
                  <a:gd name="csY85" fmla="*/ 470448 h 892967"/>
                  <a:gd name="csX86" fmla="*/ 383755 w 837980"/>
                  <a:gd name="csY86" fmla="*/ 477555 h 892967"/>
                  <a:gd name="csX87" fmla="*/ 400982 w 837980"/>
                  <a:gd name="csY87" fmla="*/ 470448 h 892967"/>
                  <a:gd name="csX88" fmla="*/ 417762 w 837980"/>
                  <a:gd name="csY88" fmla="*/ 453668 h 892967"/>
                  <a:gd name="csX89" fmla="*/ 453295 w 837980"/>
                  <a:gd name="csY89" fmla="*/ 468402 h 892967"/>
                  <a:gd name="csX90" fmla="*/ 453295 w 837980"/>
                  <a:gd name="csY90" fmla="*/ 492103 h 892967"/>
                  <a:gd name="csX91" fmla="*/ 477629 w 837980"/>
                  <a:gd name="csY91" fmla="*/ 516437 h 892967"/>
                  <a:gd name="csX92" fmla="*/ 561419 w 837980"/>
                  <a:gd name="csY92" fmla="*/ 516437 h 892967"/>
                  <a:gd name="csX93" fmla="*/ 585753 w 837980"/>
                  <a:gd name="csY93" fmla="*/ 492103 h 892967"/>
                  <a:gd name="csX94" fmla="*/ 585753 w 837980"/>
                  <a:gd name="csY94" fmla="*/ 468402 h 892967"/>
                  <a:gd name="csX95" fmla="*/ 621286 w 837980"/>
                  <a:gd name="csY95" fmla="*/ 453668 h 892967"/>
                  <a:gd name="csX96" fmla="*/ 638066 w 837980"/>
                  <a:gd name="csY96" fmla="*/ 470448 h 892967"/>
                  <a:gd name="csX97" fmla="*/ 655293 w 837980"/>
                  <a:gd name="csY97" fmla="*/ 477555 h 892967"/>
                  <a:gd name="csX98" fmla="*/ 672520 w 837980"/>
                  <a:gd name="csY98" fmla="*/ 470448 h 892967"/>
                  <a:gd name="csX99" fmla="*/ 731791 w 837980"/>
                  <a:gd name="csY99" fmla="*/ 411214 h 892967"/>
                  <a:gd name="csX100" fmla="*/ 731791 w 837980"/>
                  <a:gd name="csY100" fmla="*/ 376798 h 892967"/>
                  <a:gd name="csX101" fmla="*/ 715011 w 837980"/>
                  <a:gd name="csY101" fmla="*/ 360017 h 892967"/>
                  <a:gd name="csX102" fmla="*/ 729745 w 837980"/>
                  <a:gd name="csY102" fmla="*/ 324484 h 892967"/>
                  <a:gd name="csX103" fmla="*/ 753446 w 837980"/>
                  <a:gd name="csY103" fmla="*/ 324484 h 892967"/>
                  <a:gd name="csX104" fmla="*/ 777780 w 837980"/>
                  <a:gd name="csY104" fmla="*/ 300151 h 892967"/>
                  <a:gd name="csX105" fmla="*/ 777780 w 837980"/>
                  <a:gd name="csY105" fmla="*/ 216360 h 892967"/>
                  <a:gd name="csX106" fmla="*/ 753446 w 837980"/>
                  <a:gd name="csY106" fmla="*/ 192027 h 892967"/>
                  <a:gd name="csX107" fmla="*/ 729745 w 837980"/>
                  <a:gd name="csY107" fmla="*/ 192027 h 892967"/>
                  <a:gd name="csX108" fmla="*/ 715011 w 837980"/>
                  <a:gd name="csY108" fmla="*/ 156494 h 892967"/>
                  <a:gd name="csX109" fmla="*/ 731791 w 837980"/>
                  <a:gd name="csY109" fmla="*/ 139714 h 892967"/>
                  <a:gd name="csX110" fmla="*/ 731791 w 837980"/>
                  <a:gd name="csY110" fmla="*/ 105297 h 892967"/>
                  <a:gd name="csX111" fmla="*/ 672557 w 837980"/>
                  <a:gd name="csY111" fmla="*/ 46063 h 892967"/>
                  <a:gd name="csX112" fmla="*/ 655330 w 837980"/>
                  <a:gd name="csY112" fmla="*/ 38956 h 892967"/>
                  <a:gd name="csX113" fmla="*/ 638103 w 837980"/>
                  <a:gd name="csY113" fmla="*/ 46063 h 892967"/>
                  <a:gd name="csX114" fmla="*/ 621323 w 837980"/>
                  <a:gd name="csY114" fmla="*/ 62843 h 892967"/>
                  <a:gd name="csX115" fmla="*/ 585790 w 837980"/>
                  <a:gd name="csY115" fmla="*/ 48109 h 892967"/>
                  <a:gd name="csX116" fmla="*/ 585790 w 837980"/>
                  <a:gd name="csY116" fmla="*/ 24408 h 892967"/>
                  <a:gd name="csX117" fmla="*/ 561419 w 837980"/>
                  <a:gd name="csY117" fmla="*/ 0 h 892967"/>
                  <a:gd name="csX118" fmla="*/ 477629 w 837980"/>
                  <a:gd name="csY118" fmla="*/ 0 h 892967"/>
                  <a:gd name="csX119" fmla="*/ 453295 w 837980"/>
                  <a:gd name="csY119" fmla="*/ 24334 h 892967"/>
                  <a:gd name="csX120" fmla="*/ 453295 w 837980"/>
                  <a:gd name="csY120" fmla="*/ 48035 h 892967"/>
                  <a:gd name="csX121" fmla="*/ 417762 w 837980"/>
                  <a:gd name="csY121" fmla="*/ 62769 h 892967"/>
                  <a:gd name="csX122" fmla="*/ 400982 w 837980"/>
                  <a:gd name="csY122" fmla="*/ 45989 h 892967"/>
                  <a:gd name="csX123" fmla="*/ 366565 w 837980"/>
                  <a:gd name="csY123" fmla="*/ 45989 h 892967"/>
                  <a:gd name="csX124" fmla="*/ 307294 w 837980"/>
                  <a:gd name="csY124" fmla="*/ 105260 h 892967"/>
                  <a:gd name="csX125" fmla="*/ 307294 w 837980"/>
                  <a:gd name="csY125" fmla="*/ 139677 h 892967"/>
                  <a:gd name="csX126" fmla="*/ 324074 w 837980"/>
                  <a:gd name="csY126" fmla="*/ 156457 h 892967"/>
                  <a:gd name="csX127" fmla="*/ 309340 w 837980"/>
                  <a:gd name="csY127" fmla="*/ 191990 h 892967"/>
                  <a:gd name="csX128" fmla="*/ 285639 w 837980"/>
                  <a:gd name="csY128" fmla="*/ 191990 h 892967"/>
                  <a:gd name="csX129" fmla="*/ 261306 w 837980"/>
                  <a:gd name="csY129" fmla="*/ 216323 h 892967"/>
                  <a:gd name="csX130" fmla="*/ 261306 w 837980"/>
                  <a:gd name="csY130" fmla="*/ 300114 h 892967"/>
                  <a:gd name="csX131" fmla="*/ 285639 w 837980"/>
                  <a:gd name="csY131" fmla="*/ 324484 h 892967"/>
                  <a:gd name="csX132" fmla="*/ 284486 w 837980"/>
                  <a:gd name="csY132" fmla="*/ 216357 h 892967"/>
                  <a:gd name="csX133" fmla="*/ 285639 w 837980"/>
                  <a:gd name="csY133" fmla="*/ 215203 h 892967"/>
                  <a:gd name="csX134" fmla="*/ 318046 w 837980"/>
                  <a:gd name="csY134" fmla="*/ 215203 h 892967"/>
                  <a:gd name="csX135" fmla="*/ 329246 w 837980"/>
                  <a:gd name="csY135" fmla="*/ 206646 h 892967"/>
                  <a:gd name="csX136" fmla="*/ 348518 w 837980"/>
                  <a:gd name="csY136" fmla="*/ 160211 h 892967"/>
                  <a:gd name="csX137" fmla="*/ 346658 w 837980"/>
                  <a:gd name="csY137" fmla="*/ 146221 h 892967"/>
                  <a:gd name="csX138" fmla="*/ 323701 w 837980"/>
                  <a:gd name="csY138" fmla="*/ 123264 h 892967"/>
                  <a:gd name="csX139" fmla="*/ 323701 w 837980"/>
                  <a:gd name="csY139" fmla="*/ 121627 h 892967"/>
                  <a:gd name="csX140" fmla="*/ 382972 w 837980"/>
                  <a:gd name="csY140" fmla="*/ 62392 h 892967"/>
                  <a:gd name="csX141" fmla="*/ 384572 w 837980"/>
                  <a:gd name="csY141" fmla="*/ 62392 h 892967"/>
                  <a:gd name="csX142" fmla="*/ 407491 w 837980"/>
                  <a:gd name="csY142" fmla="*/ 85312 h 892967"/>
                  <a:gd name="csX143" fmla="*/ 421481 w 837980"/>
                  <a:gd name="csY143" fmla="*/ 87172 h 892967"/>
                  <a:gd name="csX144" fmla="*/ 467916 w 837980"/>
                  <a:gd name="csY144" fmla="*/ 67899 h 892967"/>
                  <a:gd name="csX145" fmla="*/ 476473 w 837980"/>
                  <a:gd name="csY145" fmla="*/ 56699 h 892967"/>
                  <a:gd name="csX146" fmla="*/ 476511 w 837980"/>
                  <a:gd name="csY146" fmla="*/ 24330 h 892967"/>
                  <a:gd name="csX147" fmla="*/ 477664 w 837980"/>
                  <a:gd name="csY147" fmla="*/ 23176 h 892967"/>
                  <a:gd name="csX148" fmla="*/ 561455 w 837980"/>
                  <a:gd name="csY148" fmla="*/ 23176 h 892967"/>
                  <a:gd name="csX149" fmla="*/ 562608 w 837980"/>
                  <a:gd name="csY149" fmla="*/ 24330 h 892967"/>
                  <a:gd name="csX150" fmla="*/ 562608 w 837980"/>
                  <a:gd name="csY150" fmla="*/ 56737 h 892967"/>
                  <a:gd name="csX151" fmla="*/ 571165 w 837980"/>
                  <a:gd name="csY151" fmla="*/ 67936 h 892967"/>
                  <a:gd name="csX152" fmla="*/ 617600 w 837980"/>
                  <a:gd name="csY152" fmla="*/ 87209 h 892967"/>
                  <a:gd name="csX153" fmla="*/ 631590 w 837980"/>
                  <a:gd name="csY153" fmla="*/ 85349 h 892967"/>
                  <a:gd name="csX154" fmla="*/ 654509 w 837980"/>
                  <a:gd name="csY154" fmla="*/ 62430 h 892967"/>
                  <a:gd name="csX155" fmla="*/ 656146 w 837980"/>
                  <a:gd name="csY155" fmla="*/ 62430 h 892967"/>
                  <a:gd name="csX156" fmla="*/ 715381 w 837980"/>
                  <a:gd name="csY156" fmla="*/ 121664 h 892967"/>
                  <a:gd name="csX157" fmla="*/ 715381 w 837980"/>
                  <a:gd name="csY157" fmla="*/ 123301 h 892967"/>
                  <a:gd name="csX158" fmla="*/ 692461 w 837980"/>
                  <a:gd name="csY158" fmla="*/ 146220 h 892967"/>
                  <a:gd name="csX159" fmla="*/ 690601 w 837980"/>
                  <a:gd name="csY159" fmla="*/ 160210 h 892967"/>
                  <a:gd name="csX160" fmla="*/ 709874 w 837980"/>
                  <a:gd name="csY160" fmla="*/ 206682 h 892967"/>
                  <a:gd name="csX161" fmla="*/ 721073 w 837980"/>
                  <a:gd name="csY161" fmla="*/ 215239 h 892967"/>
                  <a:gd name="csX162" fmla="*/ 753443 w 837980"/>
                  <a:gd name="csY162" fmla="*/ 215239 h 892967"/>
                  <a:gd name="csX163" fmla="*/ 754597 w 837980"/>
                  <a:gd name="csY163" fmla="*/ 216393 h 892967"/>
                  <a:gd name="csX164" fmla="*/ 754597 w 837980"/>
                  <a:gd name="csY164" fmla="*/ 300183 h 892967"/>
                  <a:gd name="csX165" fmla="*/ 753443 w 837980"/>
                  <a:gd name="csY165" fmla="*/ 301337 h 892967"/>
                  <a:gd name="csX166" fmla="*/ 721036 w 837980"/>
                  <a:gd name="csY166" fmla="*/ 301337 h 892967"/>
                  <a:gd name="csX167" fmla="*/ 709837 w 837980"/>
                  <a:gd name="csY167" fmla="*/ 309894 h 892967"/>
                  <a:gd name="csX168" fmla="*/ 690564 w 837980"/>
                  <a:gd name="csY168" fmla="*/ 356329 h 892967"/>
                  <a:gd name="csX169" fmla="*/ 692424 w 837980"/>
                  <a:gd name="csY169" fmla="*/ 370319 h 892967"/>
                  <a:gd name="csX170" fmla="*/ 715343 w 837980"/>
                  <a:gd name="csY170" fmla="*/ 393238 h 892967"/>
                  <a:gd name="csX171" fmla="*/ 715343 w 837980"/>
                  <a:gd name="csY171" fmla="*/ 394838 h 892967"/>
                  <a:gd name="csX172" fmla="*/ 656072 w 837980"/>
                  <a:gd name="csY172" fmla="*/ 454109 h 892967"/>
                  <a:gd name="csX173" fmla="*/ 654472 w 837980"/>
                  <a:gd name="csY173" fmla="*/ 454109 h 892967"/>
                  <a:gd name="csX174" fmla="*/ 631553 w 837980"/>
                  <a:gd name="csY174" fmla="*/ 431190 h 892967"/>
                  <a:gd name="csX175" fmla="*/ 617563 w 837980"/>
                  <a:gd name="csY175" fmla="*/ 429330 h 892967"/>
                  <a:gd name="csX176" fmla="*/ 571129 w 837980"/>
                  <a:gd name="csY176" fmla="*/ 448603 h 892967"/>
                  <a:gd name="csX177" fmla="*/ 562571 w 837980"/>
                  <a:gd name="csY177" fmla="*/ 459802 h 892967"/>
                  <a:gd name="csX178" fmla="*/ 562571 w 837980"/>
                  <a:gd name="csY178" fmla="*/ 492172 h 892967"/>
                  <a:gd name="csX179" fmla="*/ 561417 w 837980"/>
                  <a:gd name="csY179" fmla="*/ 493325 h 892967"/>
                  <a:gd name="csX180" fmla="*/ 477627 w 837980"/>
                  <a:gd name="csY180" fmla="*/ 493325 h 892967"/>
                  <a:gd name="csX181" fmla="*/ 476474 w 837980"/>
                  <a:gd name="csY181" fmla="*/ 492172 h 892967"/>
                  <a:gd name="csX182" fmla="*/ 476474 w 837980"/>
                  <a:gd name="csY182" fmla="*/ 459765 h 892967"/>
                  <a:gd name="csX183" fmla="*/ 467916 w 837980"/>
                  <a:gd name="csY183" fmla="*/ 448565 h 892967"/>
                  <a:gd name="csX184" fmla="*/ 421482 w 837980"/>
                  <a:gd name="csY184" fmla="*/ 429293 h 892967"/>
                  <a:gd name="csX185" fmla="*/ 415714 w 837980"/>
                  <a:gd name="csY185" fmla="*/ 427767 h 892967"/>
                  <a:gd name="csX186" fmla="*/ 407492 w 837980"/>
                  <a:gd name="csY186" fmla="*/ 431153 h 892967"/>
                  <a:gd name="csX187" fmla="*/ 384573 w 837980"/>
                  <a:gd name="csY187" fmla="*/ 454072 h 892967"/>
                  <a:gd name="csX188" fmla="*/ 382973 w 837980"/>
                  <a:gd name="csY188" fmla="*/ 454072 h 892967"/>
                  <a:gd name="csX189" fmla="*/ 323702 w 837980"/>
                  <a:gd name="csY189" fmla="*/ 394801 h 892967"/>
                  <a:gd name="csX190" fmla="*/ 323702 w 837980"/>
                  <a:gd name="csY190" fmla="*/ 393201 h 892967"/>
                  <a:gd name="csX191" fmla="*/ 346621 w 837980"/>
                  <a:gd name="csY191" fmla="*/ 370282 h 892967"/>
                  <a:gd name="csX192" fmla="*/ 348481 w 837980"/>
                  <a:gd name="csY192" fmla="*/ 356291 h 892967"/>
                  <a:gd name="csX193" fmla="*/ 329208 w 837980"/>
                  <a:gd name="csY193" fmla="*/ 309857 h 892967"/>
                  <a:gd name="csX194" fmla="*/ 318009 w 837980"/>
                  <a:gd name="csY194" fmla="*/ 301299 h 892967"/>
                  <a:gd name="csX195" fmla="*/ 285639 w 837980"/>
                  <a:gd name="csY195" fmla="*/ 301299 h 892967"/>
                  <a:gd name="csX196" fmla="*/ 284485 w 837980"/>
                  <a:gd name="csY196" fmla="*/ 300146 h 892967"/>
                  <a:gd name="csX197" fmla="*/ 519525 w 837980"/>
                  <a:gd name="csY197" fmla="*/ 424344 h 892967"/>
                  <a:gd name="csX198" fmla="*/ 685650 w 837980"/>
                  <a:gd name="csY198" fmla="*/ 258219 h 892967"/>
                  <a:gd name="csX199" fmla="*/ 519525 w 837980"/>
                  <a:gd name="csY199" fmla="*/ 92093 h 892967"/>
                  <a:gd name="csX200" fmla="*/ 353399 w 837980"/>
                  <a:gd name="csY200" fmla="*/ 258219 h 892967"/>
                  <a:gd name="csX201" fmla="*/ 519525 w 837980"/>
                  <a:gd name="csY201" fmla="*/ 424344 h 892967"/>
                  <a:gd name="csX202" fmla="*/ 519525 w 837980"/>
                  <a:gd name="csY202" fmla="*/ 115306 h 892967"/>
                  <a:gd name="csX203" fmla="*/ 662438 w 837980"/>
                  <a:gd name="csY203" fmla="*/ 258219 h 892967"/>
                  <a:gd name="csX204" fmla="*/ 519525 w 837980"/>
                  <a:gd name="csY204" fmla="*/ 401170 h 892967"/>
                  <a:gd name="csX205" fmla="*/ 376612 w 837980"/>
                  <a:gd name="csY205" fmla="*/ 258257 h 892967"/>
                  <a:gd name="csX206" fmla="*/ 519525 w 837980"/>
                  <a:gd name="csY206" fmla="*/ 115306 h 892967"/>
                  <a:gd name="csX207" fmla="*/ 442134 w 837980"/>
                  <a:gd name="csY207" fmla="*/ 275069 h 892967"/>
                  <a:gd name="csX208" fmla="*/ 443436 w 837980"/>
                  <a:gd name="csY208" fmla="*/ 258735 h 892967"/>
                  <a:gd name="csX209" fmla="*/ 459770 w 837980"/>
                  <a:gd name="csY209" fmla="*/ 260037 h 892967"/>
                  <a:gd name="csX210" fmla="*/ 496158 w 837980"/>
                  <a:gd name="csY210" fmla="*/ 302677 h 892967"/>
                  <a:gd name="csX211" fmla="*/ 578684 w 837980"/>
                  <a:gd name="csY211" fmla="*/ 188301 h 892967"/>
                  <a:gd name="csX212" fmla="*/ 594869 w 837980"/>
                  <a:gd name="csY212" fmla="*/ 185696 h 892967"/>
                  <a:gd name="csX213" fmla="*/ 597473 w 837980"/>
                  <a:gd name="csY213" fmla="*/ 201881 h 892967"/>
                  <a:gd name="csX214" fmla="*/ 506316 w 837980"/>
                  <a:gd name="csY214" fmla="*/ 328240 h 892967"/>
                  <a:gd name="csX215" fmla="*/ 497386 w 837980"/>
                  <a:gd name="csY215" fmla="*/ 333040 h 892967"/>
                  <a:gd name="csX216" fmla="*/ 496903 w 837980"/>
                  <a:gd name="csY216" fmla="*/ 333040 h 892967"/>
                  <a:gd name="csX217" fmla="*/ 488084 w 837980"/>
                  <a:gd name="csY217" fmla="*/ 328984 h 8929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</a:cxnLst>
                <a:rect l="l" t="t" r="r" b="b"/>
                <a:pathLst>
                  <a:path w="837980" h="892967">
                    <a:moveTo>
                      <a:pt x="834001" y="511556"/>
                    </a:moveTo>
                    <a:cubicBezTo>
                      <a:pt x="811639" y="491800"/>
                      <a:pt x="768777" y="485548"/>
                      <a:pt x="724797" y="495669"/>
                    </a:cubicBezTo>
                    <a:cubicBezTo>
                      <a:pt x="718658" y="497083"/>
                      <a:pt x="712555" y="498794"/>
                      <a:pt x="706640" y="500766"/>
                    </a:cubicBezTo>
                    <a:cubicBezTo>
                      <a:pt x="697711" y="503780"/>
                      <a:pt x="690307" y="508059"/>
                      <a:pt x="683275" y="514310"/>
                    </a:cubicBezTo>
                    <a:lnTo>
                      <a:pt x="557773" y="625933"/>
                    </a:lnTo>
                    <a:cubicBezTo>
                      <a:pt x="549476" y="633337"/>
                      <a:pt x="539802" y="637095"/>
                      <a:pt x="529050" y="637170"/>
                    </a:cubicBezTo>
                    <a:lnTo>
                      <a:pt x="532547" y="608372"/>
                    </a:lnTo>
                    <a:cubicBezTo>
                      <a:pt x="536045" y="579462"/>
                      <a:pt x="515394" y="553119"/>
                      <a:pt x="486522" y="549622"/>
                    </a:cubicBezTo>
                    <a:lnTo>
                      <a:pt x="277344" y="524246"/>
                    </a:lnTo>
                    <a:cubicBezTo>
                      <a:pt x="264470" y="522683"/>
                      <a:pt x="253010" y="524469"/>
                      <a:pt x="241215" y="529827"/>
                    </a:cubicBezTo>
                    <a:lnTo>
                      <a:pt x="153482" y="569825"/>
                    </a:lnTo>
                    <a:lnTo>
                      <a:pt x="152254" y="554272"/>
                    </a:lnTo>
                    <a:cubicBezTo>
                      <a:pt x="151472" y="544412"/>
                      <a:pt x="146896" y="535408"/>
                      <a:pt x="139305" y="528934"/>
                    </a:cubicBezTo>
                    <a:cubicBezTo>
                      <a:pt x="131752" y="522460"/>
                      <a:pt x="122153" y="519334"/>
                      <a:pt x="112256" y="520116"/>
                    </a:cubicBezTo>
                    <a:lnTo>
                      <a:pt x="34270" y="526255"/>
                    </a:lnTo>
                    <a:cubicBezTo>
                      <a:pt x="13844" y="527855"/>
                      <a:pt x="-1485" y="545789"/>
                      <a:pt x="115" y="566215"/>
                    </a:cubicBezTo>
                    <a:lnTo>
                      <a:pt x="23072" y="858699"/>
                    </a:lnTo>
                    <a:cubicBezTo>
                      <a:pt x="23853" y="868560"/>
                      <a:pt x="28430" y="877564"/>
                      <a:pt x="36020" y="884038"/>
                    </a:cubicBezTo>
                    <a:cubicBezTo>
                      <a:pt x="42792" y="889842"/>
                      <a:pt x="51275" y="892967"/>
                      <a:pt x="60093" y="892967"/>
                    </a:cubicBezTo>
                    <a:cubicBezTo>
                      <a:pt x="61060" y="892967"/>
                      <a:pt x="62065" y="892930"/>
                      <a:pt x="63032" y="892856"/>
                    </a:cubicBezTo>
                    <a:lnTo>
                      <a:pt x="141055" y="886717"/>
                    </a:lnTo>
                    <a:cubicBezTo>
                      <a:pt x="161481" y="885117"/>
                      <a:pt x="176811" y="867183"/>
                      <a:pt x="175211" y="846756"/>
                    </a:cubicBezTo>
                    <a:lnTo>
                      <a:pt x="173425" y="824023"/>
                    </a:lnTo>
                    <a:lnTo>
                      <a:pt x="280695" y="791913"/>
                    </a:lnTo>
                    <a:lnTo>
                      <a:pt x="477110" y="815763"/>
                    </a:lnTo>
                    <a:cubicBezTo>
                      <a:pt x="496867" y="818181"/>
                      <a:pt x="515210" y="812414"/>
                      <a:pt x="530093" y="799206"/>
                    </a:cubicBezTo>
                    <a:lnTo>
                      <a:pt x="834074" y="528896"/>
                    </a:lnTo>
                    <a:cubicBezTo>
                      <a:pt x="836567" y="526700"/>
                      <a:pt x="837981" y="523538"/>
                      <a:pt x="837981" y="520226"/>
                    </a:cubicBezTo>
                    <a:cubicBezTo>
                      <a:pt x="837944" y="516915"/>
                      <a:pt x="836493" y="513752"/>
                      <a:pt x="834000" y="511557"/>
                    </a:cubicBezTo>
                    <a:close/>
                    <a:moveTo>
                      <a:pt x="139238" y="863610"/>
                    </a:moveTo>
                    <a:lnTo>
                      <a:pt x="61215" y="869749"/>
                    </a:lnTo>
                    <a:cubicBezTo>
                      <a:pt x="57531" y="870047"/>
                      <a:pt x="53922" y="868856"/>
                      <a:pt x="51057" y="866400"/>
                    </a:cubicBezTo>
                    <a:cubicBezTo>
                      <a:pt x="48193" y="863945"/>
                      <a:pt x="46481" y="860596"/>
                      <a:pt x="46183" y="856875"/>
                    </a:cubicBezTo>
                    <a:lnTo>
                      <a:pt x="23226" y="564429"/>
                    </a:lnTo>
                    <a:cubicBezTo>
                      <a:pt x="22929" y="560746"/>
                      <a:pt x="24119" y="557137"/>
                      <a:pt x="26575" y="554272"/>
                    </a:cubicBezTo>
                    <a:cubicBezTo>
                      <a:pt x="29030" y="551407"/>
                      <a:pt x="32379" y="549695"/>
                      <a:pt x="36100" y="549398"/>
                    </a:cubicBezTo>
                    <a:lnTo>
                      <a:pt x="114123" y="543259"/>
                    </a:lnTo>
                    <a:cubicBezTo>
                      <a:pt x="117806" y="542961"/>
                      <a:pt x="121415" y="544152"/>
                      <a:pt x="124280" y="546607"/>
                    </a:cubicBezTo>
                    <a:cubicBezTo>
                      <a:pt x="127145" y="549063"/>
                      <a:pt x="128857" y="552412"/>
                      <a:pt x="129154" y="556132"/>
                    </a:cubicBezTo>
                    <a:lnTo>
                      <a:pt x="149618" y="816584"/>
                    </a:lnTo>
                    <a:lnTo>
                      <a:pt x="149618" y="816695"/>
                    </a:lnTo>
                    <a:lnTo>
                      <a:pt x="152111" y="848619"/>
                    </a:lnTo>
                    <a:cubicBezTo>
                      <a:pt x="152669" y="856247"/>
                      <a:pt x="146902" y="863018"/>
                      <a:pt x="139237" y="863614"/>
                    </a:cubicBezTo>
                    <a:close/>
                    <a:moveTo>
                      <a:pt x="514656" y="781866"/>
                    </a:moveTo>
                    <a:cubicBezTo>
                      <a:pt x="504759" y="790684"/>
                      <a:pt x="493039" y="794331"/>
                      <a:pt x="479868" y="792731"/>
                    </a:cubicBezTo>
                    <a:lnTo>
                      <a:pt x="281072" y="768583"/>
                    </a:lnTo>
                    <a:cubicBezTo>
                      <a:pt x="279472" y="768397"/>
                      <a:pt x="277872" y="768508"/>
                      <a:pt x="276347" y="768992"/>
                    </a:cubicBezTo>
                    <a:lnTo>
                      <a:pt x="171572" y="800358"/>
                    </a:lnTo>
                    <a:lnTo>
                      <a:pt x="155424" y="594418"/>
                    </a:lnTo>
                    <a:lnTo>
                      <a:pt x="250864" y="550886"/>
                    </a:lnTo>
                    <a:cubicBezTo>
                      <a:pt x="258715" y="547314"/>
                      <a:pt x="266007" y="546160"/>
                      <a:pt x="274603" y="547202"/>
                    </a:cubicBezTo>
                    <a:lnTo>
                      <a:pt x="483781" y="572578"/>
                    </a:lnTo>
                    <a:cubicBezTo>
                      <a:pt x="499966" y="574550"/>
                      <a:pt x="511538" y="589321"/>
                      <a:pt x="509603" y="605506"/>
                    </a:cubicBezTo>
                    <a:lnTo>
                      <a:pt x="506031" y="634899"/>
                    </a:lnTo>
                    <a:lnTo>
                      <a:pt x="371042" y="618527"/>
                    </a:lnTo>
                    <a:cubicBezTo>
                      <a:pt x="364680" y="617746"/>
                      <a:pt x="358913" y="622285"/>
                      <a:pt x="358131" y="628648"/>
                    </a:cubicBezTo>
                    <a:cubicBezTo>
                      <a:pt x="357349" y="635010"/>
                      <a:pt x="361889" y="640777"/>
                      <a:pt x="368252" y="641559"/>
                    </a:cubicBezTo>
                    <a:lnTo>
                      <a:pt x="514736" y="659344"/>
                    </a:lnTo>
                    <a:cubicBezTo>
                      <a:pt x="514774" y="659344"/>
                      <a:pt x="514811" y="659344"/>
                      <a:pt x="514885" y="659381"/>
                    </a:cubicBezTo>
                    <a:lnTo>
                      <a:pt x="514923" y="659381"/>
                    </a:lnTo>
                    <a:cubicBezTo>
                      <a:pt x="514997" y="659381"/>
                      <a:pt x="515109" y="659418"/>
                      <a:pt x="515183" y="659418"/>
                    </a:cubicBezTo>
                    <a:lnTo>
                      <a:pt x="522327" y="660088"/>
                    </a:lnTo>
                    <a:cubicBezTo>
                      <a:pt x="541377" y="661837"/>
                      <a:pt x="559013" y="656032"/>
                      <a:pt x="573338" y="643308"/>
                    </a:cubicBezTo>
                    <a:lnTo>
                      <a:pt x="698877" y="531684"/>
                    </a:lnTo>
                    <a:cubicBezTo>
                      <a:pt x="703603" y="527480"/>
                      <a:pt x="708216" y="524801"/>
                      <a:pt x="714207" y="522792"/>
                    </a:cubicBezTo>
                    <a:cubicBezTo>
                      <a:pt x="719379" y="521043"/>
                      <a:pt x="724737" y="519555"/>
                      <a:pt x="730169" y="518290"/>
                    </a:cubicBezTo>
                    <a:cubicBezTo>
                      <a:pt x="759637" y="511518"/>
                      <a:pt x="788621" y="513044"/>
                      <a:pt x="807411" y="521713"/>
                    </a:cubicBezTo>
                    <a:close/>
                    <a:moveTo>
                      <a:pt x="76354" y="562534"/>
                    </a:moveTo>
                    <a:cubicBezTo>
                      <a:pt x="67313" y="563241"/>
                      <a:pt x="59127" y="567408"/>
                      <a:pt x="53211" y="574329"/>
                    </a:cubicBezTo>
                    <a:cubicBezTo>
                      <a:pt x="47332" y="581212"/>
                      <a:pt x="44467" y="589993"/>
                      <a:pt x="45174" y="598997"/>
                    </a:cubicBezTo>
                    <a:cubicBezTo>
                      <a:pt x="46551" y="616745"/>
                      <a:pt x="61471" y="630250"/>
                      <a:pt x="78959" y="630250"/>
                    </a:cubicBezTo>
                    <a:cubicBezTo>
                      <a:pt x="79852" y="630250"/>
                      <a:pt x="80745" y="630213"/>
                      <a:pt x="81637" y="630139"/>
                    </a:cubicBezTo>
                    <a:cubicBezTo>
                      <a:pt x="100278" y="628688"/>
                      <a:pt x="114268" y="612316"/>
                      <a:pt x="112779" y="593676"/>
                    </a:cubicBezTo>
                    <a:cubicBezTo>
                      <a:pt x="111366" y="575036"/>
                      <a:pt x="94994" y="561045"/>
                      <a:pt x="76354" y="562534"/>
                    </a:cubicBezTo>
                    <a:close/>
                    <a:moveTo>
                      <a:pt x="79851" y="607034"/>
                    </a:moveTo>
                    <a:cubicBezTo>
                      <a:pt x="73973" y="607481"/>
                      <a:pt x="68801" y="603090"/>
                      <a:pt x="68318" y="597174"/>
                    </a:cubicBezTo>
                    <a:cubicBezTo>
                      <a:pt x="68094" y="594309"/>
                      <a:pt x="68987" y="591555"/>
                      <a:pt x="70848" y="589360"/>
                    </a:cubicBezTo>
                    <a:cubicBezTo>
                      <a:pt x="72708" y="587202"/>
                      <a:pt x="75313" y="585863"/>
                      <a:pt x="78177" y="585640"/>
                    </a:cubicBezTo>
                    <a:cubicBezTo>
                      <a:pt x="84056" y="585193"/>
                      <a:pt x="89228" y="589583"/>
                      <a:pt x="89711" y="595500"/>
                    </a:cubicBezTo>
                    <a:cubicBezTo>
                      <a:pt x="90158" y="601416"/>
                      <a:pt x="85730" y="606588"/>
                      <a:pt x="79851" y="607034"/>
                    </a:cubicBezTo>
                    <a:close/>
                    <a:moveTo>
                      <a:pt x="285639" y="324484"/>
                    </a:moveTo>
                    <a:lnTo>
                      <a:pt x="309340" y="324484"/>
                    </a:lnTo>
                    <a:cubicBezTo>
                      <a:pt x="313210" y="336726"/>
                      <a:pt x="318121" y="348632"/>
                      <a:pt x="324074" y="360017"/>
                    </a:cubicBezTo>
                    <a:lnTo>
                      <a:pt x="307294" y="376798"/>
                    </a:lnTo>
                    <a:cubicBezTo>
                      <a:pt x="297806" y="386285"/>
                      <a:pt x="297806" y="401726"/>
                      <a:pt x="307294" y="411214"/>
                    </a:cubicBezTo>
                    <a:lnTo>
                      <a:pt x="366528" y="470448"/>
                    </a:lnTo>
                    <a:cubicBezTo>
                      <a:pt x="371105" y="475025"/>
                      <a:pt x="377207" y="477555"/>
                      <a:pt x="383755" y="477555"/>
                    </a:cubicBezTo>
                    <a:cubicBezTo>
                      <a:pt x="390266" y="477555"/>
                      <a:pt x="396368" y="475025"/>
                      <a:pt x="400982" y="470448"/>
                    </a:cubicBezTo>
                    <a:lnTo>
                      <a:pt x="417762" y="453668"/>
                    </a:lnTo>
                    <a:cubicBezTo>
                      <a:pt x="429185" y="459621"/>
                      <a:pt x="441054" y="464569"/>
                      <a:pt x="453295" y="468402"/>
                    </a:cubicBezTo>
                    <a:lnTo>
                      <a:pt x="453295" y="492103"/>
                    </a:lnTo>
                    <a:cubicBezTo>
                      <a:pt x="453295" y="505536"/>
                      <a:pt x="464234" y="516437"/>
                      <a:pt x="477629" y="516437"/>
                    </a:cubicBezTo>
                    <a:lnTo>
                      <a:pt x="561419" y="516437"/>
                    </a:lnTo>
                    <a:cubicBezTo>
                      <a:pt x="574851" y="516437"/>
                      <a:pt x="585753" y="505498"/>
                      <a:pt x="585753" y="492103"/>
                    </a:cubicBezTo>
                    <a:lnTo>
                      <a:pt x="585753" y="468402"/>
                    </a:lnTo>
                    <a:cubicBezTo>
                      <a:pt x="597994" y="464533"/>
                      <a:pt x="609901" y="459621"/>
                      <a:pt x="621286" y="453668"/>
                    </a:cubicBezTo>
                    <a:lnTo>
                      <a:pt x="638066" y="470448"/>
                    </a:lnTo>
                    <a:cubicBezTo>
                      <a:pt x="642642" y="475025"/>
                      <a:pt x="648744" y="477555"/>
                      <a:pt x="655293" y="477555"/>
                    </a:cubicBezTo>
                    <a:cubicBezTo>
                      <a:pt x="661804" y="477555"/>
                      <a:pt x="667906" y="475025"/>
                      <a:pt x="672520" y="470448"/>
                    </a:cubicBezTo>
                    <a:lnTo>
                      <a:pt x="731791" y="411214"/>
                    </a:lnTo>
                    <a:cubicBezTo>
                      <a:pt x="741279" y="401727"/>
                      <a:pt x="741279" y="386285"/>
                      <a:pt x="731791" y="376798"/>
                    </a:cubicBezTo>
                    <a:lnTo>
                      <a:pt x="715011" y="360017"/>
                    </a:lnTo>
                    <a:cubicBezTo>
                      <a:pt x="720964" y="348595"/>
                      <a:pt x="725912" y="336726"/>
                      <a:pt x="729745" y="324484"/>
                    </a:cubicBezTo>
                    <a:lnTo>
                      <a:pt x="753446" y="324484"/>
                    </a:lnTo>
                    <a:cubicBezTo>
                      <a:pt x="766878" y="324484"/>
                      <a:pt x="777780" y="313546"/>
                      <a:pt x="777780" y="300151"/>
                    </a:cubicBezTo>
                    <a:lnTo>
                      <a:pt x="777780" y="216360"/>
                    </a:lnTo>
                    <a:cubicBezTo>
                      <a:pt x="777780" y="202928"/>
                      <a:pt x="766841" y="192027"/>
                      <a:pt x="753446" y="192027"/>
                    </a:cubicBezTo>
                    <a:lnTo>
                      <a:pt x="729745" y="192027"/>
                    </a:lnTo>
                    <a:cubicBezTo>
                      <a:pt x="725876" y="179785"/>
                      <a:pt x="720964" y="167879"/>
                      <a:pt x="715011" y="156494"/>
                    </a:cubicBezTo>
                    <a:lnTo>
                      <a:pt x="731791" y="139714"/>
                    </a:lnTo>
                    <a:cubicBezTo>
                      <a:pt x="741279" y="130226"/>
                      <a:pt x="741279" y="114785"/>
                      <a:pt x="731791" y="105297"/>
                    </a:cubicBezTo>
                    <a:lnTo>
                      <a:pt x="672557" y="46063"/>
                    </a:lnTo>
                    <a:cubicBezTo>
                      <a:pt x="667981" y="41486"/>
                      <a:pt x="661878" y="38956"/>
                      <a:pt x="655330" y="38956"/>
                    </a:cubicBezTo>
                    <a:cubicBezTo>
                      <a:pt x="648819" y="38956"/>
                      <a:pt x="642717" y="41486"/>
                      <a:pt x="638103" y="46063"/>
                    </a:cubicBezTo>
                    <a:lnTo>
                      <a:pt x="621323" y="62843"/>
                    </a:lnTo>
                    <a:cubicBezTo>
                      <a:pt x="609901" y="56890"/>
                      <a:pt x="598032" y="51942"/>
                      <a:pt x="585790" y="48109"/>
                    </a:cubicBezTo>
                    <a:lnTo>
                      <a:pt x="585790" y="24408"/>
                    </a:lnTo>
                    <a:cubicBezTo>
                      <a:pt x="585753" y="10939"/>
                      <a:pt x="574851" y="0"/>
                      <a:pt x="561419" y="0"/>
                    </a:cubicBezTo>
                    <a:lnTo>
                      <a:pt x="477629" y="0"/>
                    </a:lnTo>
                    <a:cubicBezTo>
                      <a:pt x="464197" y="0"/>
                      <a:pt x="453295" y="10939"/>
                      <a:pt x="453295" y="24334"/>
                    </a:cubicBezTo>
                    <a:lnTo>
                      <a:pt x="453295" y="48035"/>
                    </a:lnTo>
                    <a:cubicBezTo>
                      <a:pt x="441054" y="51867"/>
                      <a:pt x="429148" y="56815"/>
                      <a:pt x="417762" y="62769"/>
                    </a:cubicBezTo>
                    <a:lnTo>
                      <a:pt x="400982" y="45989"/>
                    </a:lnTo>
                    <a:cubicBezTo>
                      <a:pt x="391494" y="36501"/>
                      <a:pt x="376053" y="36501"/>
                      <a:pt x="366565" y="45989"/>
                    </a:cubicBezTo>
                    <a:lnTo>
                      <a:pt x="307294" y="105260"/>
                    </a:lnTo>
                    <a:cubicBezTo>
                      <a:pt x="297806" y="114748"/>
                      <a:pt x="297806" y="130189"/>
                      <a:pt x="307294" y="139677"/>
                    </a:cubicBezTo>
                    <a:lnTo>
                      <a:pt x="324074" y="156457"/>
                    </a:lnTo>
                    <a:cubicBezTo>
                      <a:pt x="318121" y="167842"/>
                      <a:pt x="313173" y="179748"/>
                      <a:pt x="309340" y="191990"/>
                    </a:cubicBezTo>
                    <a:lnTo>
                      <a:pt x="285639" y="191990"/>
                    </a:lnTo>
                    <a:cubicBezTo>
                      <a:pt x="272207" y="191990"/>
                      <a:pt x="261306" y="202928"/>
                      <a:pt x="261306" y="216323"/>
                    </a:cubicBezTo>
                    <a:lnTo>
                      <a:pt x="261306" y="300114"/>
                    </a:lnTo>
                    <a:cubicBezTo>
                      <a:pt x="261268" y="313546"/>
                      <a:pt x="272207" y="324484"/>
                      <a:pt x="285639" y="324484"/>
                    </a:cubicBezTo>
                    <a:close/>
                    <a:moveTo>
                      <a:pt x="284486" y="216357"/>
                    </a:moveTo>
                    <a:cubicBezTo>
                      <a:pt x="284486" y="215761"/>
                      <a:pt x="285044" y="215203"/>
                      <a:pt x="285639" y="215203"/>
                    </a:cubicBezTo>
                    <a:lnTo>
                      <a:pt x="318046" y="215203"/>
                    </a:lnTo>
                    <a:cubicBezTo>
                      <a:pt x="323292" y="215203"/>
                      <a:pt x="327868" y="211706"/>
                      <a:pt x="329246" y="206646"/>
                    </a:cubicBezTo>
                    <a:cubicBezTo>
                      <a:pt x="333636" y="190461"/>
                      <a:pt x="340110" y="174834"/>
                      <a:pt x="348518" y="160211"/>
                    </a:cubicBezTo>
                    <a:cubicBezTo>
                      <a:pt x="351123" y="155672"/>
                      <a:pt x="350379" y="149942"/>
                      <a:pt x="346658" y="146221"/>
                    </a:cubicBezTo>
                    <a:lnTo>
                      <a:pt x="323701" y="123264"/>
                    </a:lnTo>
                    <a:cubicBezTo>
                      <a:pt x="323292" y="122854"/>
                      <a:pt x="323292" y="122073"/>
                      <a:pt x="323701" y="121627"/>
                    </a:cubicBezTo>
                    <a:lnTo>
                      <a:pt x="382972" y="62392"/>
                    </a:lnTo>
                    <a:cubicBezTo>
                      <a:pt x="383381" y="61983"/>
                      <a:pt x="384163" y="61983"/>
                      <a:pt x="384572" y="62392"/>
                    </a:cubicBezTo>
                    <a:lnTo>
                      <a:pt x="407491" y="85312"/>
                    </a:lnTo>
                    <a:cubicBezTo>
                      <a:pt x="411212" y="88995"/>
                      <a:pt x="416942" y="89776"/>
                      <a:pt x="421481" y="87172"/>
                    </a:cubicBezTo>
                    <a:cubicBezTo>
                      <a:pt x="436104" y="78763"/>
                      <a:pt x="451731" y="72289"/>
                      <a:pt x="467916" y="67899"/>
                    </a:cubicBezTo>
                    <a:cubicBezTo>
                      <a:pt x="472976" y="66522"/>
                      <a:pt x="476473" y="61946"/>
                      <a:pt x="476473" y="56699"/>
                    </a:cubicBezTo>
                    <a:lnTo>
                      <a:pt x="476511" y="24330"/>
                    </a:lnTo>
                    <a:cubicBezTo>
                      <a:pt x="476511" y="23734"/>
                      <a:pt x="477069" y="23176"/>
                      <a:pt x="477664" y="23176"/>
                    </a:cubicBezTo>
                    <a:lnTo>
                      <a:pt x="561455" y="23176"/>
                    </a:lnTo>
                    <a:cubicBezTo>
                      <a:pt x="562050" y="23176"/>
                      <a:pt x="562608" y="23734"/>
                      <a:pt x="562608" y="24330"/>
                    </a:cubicBezTo>
                    <a:lnTo>
                      <a:pt x="562608" y="56737"/>
                    </a:lnTo>
                    <a:cubicBezTo>
                      <a:pt x="562608" y="61983"/>
                      <a:pt x="566105" y="66559"/>
                      <a:pt x="571165" y="67936"/>
                    </a:cubicBezTo>
                    <a:cubicBezTo>
                      <a:pt x="587350" y="72327"/>
                      <a:pt x="602977" y="78800"/>
                      <a:pt x="617600" y="87209"/>
                    </a:cubicBezTo>
                    <a:cubicBezTo>
                      <a:pt x="622139" y="89814"/>
                      <a:pt x="627869" y="89069"/>
                      <a:pt x="631590" y="85349"/>
                    </a:cubicBezTo>
                    <a:lnTo>
                      <a:pt x="654509" y="62430"/>
                    </a:lnTo>
                    <a:cubicBezTo>
                      <a:pt x="655030" y="61909"/>
                      <a:pt x="655588" y="61909"/>
                      <a:pt x="656146" y="62430"/>
                    </a:cubicBezTo>
                    <a:lnTo>
                      <a:pt x="715381" y="121664"/>
                    </a:lnTo>
                    <a:cubicBezTo>
                      <a:pt x="715790" y="122073"/>
                      <a:pt x="715790" y="122854"/>
                      <a:pt x="715381" y="123301"/>
                    </a:cubicBezTo>
                    <a:lnTo>
                      <a:pt x="692461" y="146220"/>
                    </a:lnTo>
                    <a:cubicBezTo>
                      <a:pt x="688778" y="149903"/>
                      <a:pt x="687997" y="155670"/>
                      <a:pt x="690601" y="160210"/>
                    </a:cubicBezTo>
                    <a:cubicBezTo>
                      <a:pt x="699010" y="174833"/>
                      <a:pt x="705484" y="190460"/>
                      <a:pt x="709874" y="206682"/>
                    </a:cubicBezTo>
                    <a:cubicBezTo>
                      <a:pt x="711251" y="211742"/>
                      <a:pt x="715827" y="215239"/>
                      <a:pt x="721073" y="215239"/>
                    </a:cubicBezTo>
                    <a:lnTo>
                      <a:pt x="753443" y="215239"/>
                    </a:lnTo>
                    <a:cubicBezTo>
                      <a:pt x="754039" y="215239"/>
                      <a:pt x="754597" y="215797"/>
                      <a:pt x="754597" y="216393"/>
                    </a:cubicBezTo>
                    <a:lnTo>
                      <a:pt x="754597" y="300183"/>
                    </a:lnTo>
                    <a:cubicBezTo>
                      <a:pt x="754597" y="300778"/>
                      <a:pt x="754039" y="301337"/>
                      <a:pt x="753443" y="301337"/>
                    </a:cubicBezTo>
                    <a:lnTo>
                      <a:pt x="721036" y="301337"/>
                    </a:lnTo>
                    <a:cubicBezTo>
                      <a:pt x="715790" y="301337"/>
                      <a:pt x="711214" y="304834"/>
                      <a:pt x="709837" y="309894"/>
                    </a:cubicBezTo>
                    <a:cubicBezTo>
                      <a:pt x="705446" y="326079"/>
                      <a:pt x="698973" y="341706"/>
                      <a:pt x="690564" y="356329"/>
                    </a:cubicBezTo>
                    <a:cubicBezTo>
                      <a:pt x="687959" y="360868"/>
                      <a:pt x="688704" y="366597"/>
                      <a:pt x="692424" y="370319"/>
                    </a:cubicBezTo>
                    <a:lnTo>
                      <a:pt x="715343" y="393238"/>
                    </a:lnTo>
                    <a:cubicBezTo>
                      <a:pt x="715753" y="393647"/>
                      <a:pt x="715753" y="394429"/>
                      <a:pt x="715343" y="394838"/>
                    </a:cubicBezTo>
                    <a:lnTo>
                      <a:pt x="656072" y="454109"/>
                    </a:lnTo>
                    <a:cubicBezTo>
                      <a:pt x="655551" y="454630"/>
                      <a:pt x="654993" y="454630"/>
                      <a:pt x="654472" y="454109"/>
                    </a:cubicBezTo>
                    <a:lnTo>
                      <a:pt x="631553" y="431190"/>
                    </a:lnTo>
                    <a:cubicBezTo>
                      <a:pt x="627833" y="427506"/>
                      <a:pt x="622103" y="426725"/>
                      <a:pt x="617563" y="429330"/>
                    </a:cubicBezTo>
                    <a:cubicBezTo>
                      <a:pt x="602940" y="437738"/>
                      <a:pt x="587313" y="444212"/>
                      <a:pt x="571129" y="448603"/>
                    </a:cubicBezTo>
                    <a:cubicBezTo>
                      <a:pt x="566068" y="449979"/>
                      <a:pt x="562571" y="454556"/>
                      <a:pt x="562571" y="459802"/>
                    </a:cubicBezTo>
                    <a:lnTo>
                      <a:pt x="562571" y="492172"/>
                    </a:lnTo>
                    <a:cubicBezTo>
                      <a:pt x="562571" y="492767"/>
                      <a:pt x="562013" y="493325"/>
                      <a:pt x="561417" y="493325"/>
                    </a:cubicBezTo>
                    <a:lnTo>
                      <a:pt x="477627" y="493325"/>
                    </a:lnTo>
                    <a:cubicBezTo>
                      <a:pt x="477032" y="493325"/>
                      <a:pt x="476474" y="492767"/>
                      <a:pt x="476474" y="492172"/>
                    </a:cubicBezTo>
                    <a:lnTo>
                      <a:pt x="476474" y="459765"/>
                    </a:lnTo>
                    <a:cubicBezTo>
                      <a:pt x="476474" y="454519"/>
                      <a:pt x="472976" y="449943"/>
                      <a:pt x="467916" y="448565"/>
                    </a:cubicBezTo>
                    <a:cubicBezTo>
                      <a:pt x="451731" y="444175"/>
                      <a:pt x="436104" y="437701"/>
                      <a:pt x="421482" y="429293"/>
                    </a:cubicBezTo>
                    <a:cubicBezTo>
                      <a:pt x="419658" y="428251"/>
                      <a:pt x="417686" y="427767"/>
                      <a:pt x="415714" y="427767"/>
                    </a:cubicBezTo>
                    <a:cubicBezTo>
                      <a:pt x="412701" y="427767"/>
                      <a:pt x="409724" y="428920"/>
                      <a:pt x="407492" y="431153"/>
                    </a:cubicBezTo>
                    <a:lnTo>
                      <a:pt x="384573" y="454072"/>
                    </a:lnTo>
                    <a:cubicBezTo>
                      <a:pt x="384052" y="454593"/>
                      <a:pt x="383494" y="454593"/>
                      <a:pt x="382973" y="454072"/>
                    </a:cubicBezTo>
                    <a:lnTo>
                      <a:pt x="323702" y="394801"/>
                    </a:lnTo>
                    <a:cubicBezTo>
                      <a:pt x="323292" y="394391"/>
                      <a:pt x="323292" y="393610"/>
                      <a:pt x="323702" y="393201"/>
                    </a:cubicBezTo>
                    <a:lnTo>
                      <a:pt x="346621" y="370282"/>
                    </a:lnTo>
                    <a:cubicBezTo>
                      <a:pt x="350304" y="366598"/>
                      <a:pt x="351085" y="360831"/>
                      <a:pt x="348481" y="356291"/>
                    </a:cubicBezTo>
                    <a:cubicBezTo>
                      <a:pt x="340072" y="341669"/>
                      <a:pt x="333598" y="326042"/>
                      <a:pt x="329208" y="309857"/>
                    </a:cubicBezTo>
                    <a:cubicBezTo>
                      <a:pt x="327831" y="304797"/>
                      <a:pt x="323255" y="301299"/>
                      <a:pt x="318009" y="301299"/>
                    </a:cubicBezTo>
                    <a:lnTo>
                      <a:pt x="285639" y="301299"/>
                    </a:lnTo>
                    <a:cubicBezTo>
                      <a:pt x="285043" y="301299"/>
                      <a:pt x="284485" y="300741"/>
                      <a:pt x="284485" y="300146"/>
                    </a:cubicBezTo>
                    <a:close/>
                    <a:moveTo>
                      <a:pt x="519525" y="424344"/>
                    </a:moveTo>
                    <a:cubicBezTo>
                      <a:pt x="611128" y="424344"/>
                      <a:pt x="685650" y="349819"/>
                      <a:pt x="685650" y="258219"/>
                    </a:cubicBezTo>
                    <a:cubicBezTo>
                      <a:pt x="685650" y="166619"/>
                      <a:pt x="611125" y="92093"/>
                      <a:pt x="519525" y="92093"/>
                    </a:cubicBezTo>
                    <a:cubicBezTo>
                      <a:pt x="427921" y="92093"/>
                      <a:pt x="353399" y="166619"/>
                      <a:pt x="353399" y="258219"/>
                    </a:cubicBezTo>
                    <a:cubicBezTo>
                      <a:pt x="353399" y="349819"/>
                      <a:pt x="427925" y="424344"/>
                      <a:pt x="519525" y="424344"/>
                    </a:cubicBezTo>
                    <a:close/>
                    <a:moveTo>
                      <a:pt x="519525" y="115306"/>
                    </a:moveTo>
                    <a:cubicBezTo>
                      <a:pt x="598329" y="115306"/>
                      <a:pt x="662438" y="179414"/>
                      <a:pt x="662438" y="258219"/>
                    </a:cubicBezTo>
                    <a:cubicBezTo>
                      <a:pt x="662438" y="337060"/>
                      <a:pt x="598330" y="401170"/>
                      <a:pt x="519525" y="401170"/>
                    </a:cubicBezTo>
                    <a:cubicBezTo>
                      <a:pt x="440720" y="401170"/>
                      <a:pt x="376612" y="337062"/>
                      <a:pt x="376612" y="258257"/>
                    </a:cubicBezTo>
                    <a:cubicBezTo>
                      <a:pt x="376612" y="179416"/>
                      <a:pt x="440720" y="115306"/>
                      <a:pt x="519525" y="115306"/>
                    </a:cubicBezTo>
                    <a:close/>
                    <a:moveTo>
                      <a:pt x="442134" y="275069"/>
                    </a:moveTo>
                    <a:cubicBezTo>
                      <a:pt x="437967" y="270195"/>
                      <a:pt x="438562" y="262865"/>
                      <a:pt x="443436" y="258735"/>
                    </a:cubicBezTo>
                    <a:cubicBezTo>
                      <a:pt x="448310" y="254568"/>
                      <a:pt x="455640" y="255163"/>
                      <a:pt x="459770" y="260037"/>
                    </a:cubicBezTo>
                    <a:lnTo>
                      <a:pt x="496158" y="302677"/>
                    </a:lnTo>
                    <a:lnTo>
                      <a:pt x="578684" y="188301"/>
                    </a:lnTo>
                    <a:cubicBezTo>
                      <a:pt x="582442" y="183092"/>
                      <a:pt x="589659" y="181938"/>
                      <a:pt x="594869" y="185696"/>
                    </a:cubicBezTo>
                    <a:cubicBezTo>
                      <a:pt x="600078" y="189454"/>
                      <a:pt x="601231" y="196672"/>
                      <a:pt x="597473" y="201881"/>
                    </a:cubicBezTo>
                    <a:lnTo>
                      <a:pt x="506316" y="328240"/>
                    </a:lnTo>
                    <a:cubicBezTo>
                      <a:pt x="504232" y="331142"/>
                      <a:pt x="500921" y="332891"/>
                      <a:pt x="497386" y="333040"/>
                    </a:cubicBezTo>
                    <a:lnTo>
                      <a:pt x="496903" y="333040"/>
                    </a:lnTo>
                    <a:cubicBezTo>
                      <a:pt x="493517" y="333040"/>
                      <a:pt x="490280" y="331551"/>
                      <a:pt x="488084" y="32898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>
                <a:noAutofit/>
              </a:bodyPr>
              <a:lstStyle/>
              <a:p>
                <a:pPr defTabSz="190503">
                  <a:defRPr/>
                </a:pPr>
                <a:endParaRPr lang="en-US" sz="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07" name="Group 506">
            <a:extLst>
              <a:ext uri="{FF2B5EF4-FFF2-40B4-BE49-F238E27FC236}">
                <a16:creationId xmlns:a16="http://schemas.microsoft.com/office/drawing/2014/main" id="{4C28CA69-5602-6601-E355-2E732DA1A589}"/>
              </a:ext>
            </a:extLst>
          </p:cNvPr>
          <p:cNvGrpSpPr/>
          <p:nvPr/>
        </p:nvGrpSpPr>
        <p:grpSpPr>
          <a:xfrm>
            <a:off x="6049821" y="1570631"/>
            <a:ext cx="5689741" cy="4704807"/>
            <a:chOff x="12099641" y="3141262"/>
            <a:chExt cx="11379481" cy="9409613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A354CDD-5882-C366-355B-AE7016C1F3E7}"/>
                </a:ext>
              </a:extLst>
            </p:cNvPr>
            <p:cNvSpPr>
              <a:spLocks/>
            </p:cNvSpPr>
            <p:nvPr/>
          </p:nvSpPr>
          <p:spPr>
            <a:xfrm flipH="1">
              <a:off x="13704549" y="5170760"/>
              <a:ext cx="9603510" cy="1332872"/>
            </a:xfrm>
            <a:prstGeom prst="rect">
              <a:avLst/>
            </a:prstGeom>
            <a:noFill/>
            <a:ln w="6350">
              <a:solidFill>
                <a:schemeClr val="bg1">
                  <a:lumMod val="95000"/>
                  <a:alpha val="14000"/>
                </a:schemeClr>
              </a:solidFill>
            </a:ln>
            <a:effectLst>
              <a:outerShdw blurRad="127000" dist="38100" algn="l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tIns="19050" rIns="38100" bIns="19050" rtlCol="0" anchor="ctr">
              <a:noAutofit/>
            </a:bodyPr>
            <a:lstStyle/>
            <a:p>
              <a:pPr defTabSz="190503">
                <a:defRPr/>
              </a:pPr>
              <a:r>
                <a:rPr lang="en-US" sz="17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Siloed Apps: </a:t>
              </a:r>
              <a:r>
                <a:rPr lang="en-US" sz="17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Reliance on tightly coupled workflows or UI-bound logic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CCA88E0-FC32-2858-C1C0-7AD75BF99175}"/>
                </a:ext>
              </a:extLst>
            </p:cNvPr>
            <p:cNvGrpSpPr/>
            <p:nvPr/>
          </p:nvGrpSpPr>
          <p:grpSpPr>
            <a:xfrm>
              <a:off x="12238957" y="5119830"/>
              <a:ext cx="1448238" cy="1434732"/>
              <a:chOff x="3565055" y="5503254"/>
              <a:chExt cx="1636356" cy="1621096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105B4A5C-3B88-6027-E33B-86169DD45537}"/>
                  </a:ext>
                </a:extLst>
              </p:cNvPr>
              <p:cNvSpPr/>
              <p:nvPr/>
            </p:nvSpPr>
            <p:spPr>
              <a:xfrm>
                <a:off x="3565055" y="5503254"/>
                <a:ext cx="1636356" cy="1621096"/>
              </a:xfrm>
              <a:prstGeom prst="ellipse">
                <a:avLst/>
              </a:prstGeom>
              <a:solidFill>
                <a:schemeClr val="accent4">
                  <a:alpha val="12000"/>
                </a:schemeClr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05">
                  <a:defRPr/>
                </a:pPr>
                <a:endParaRPr lang="en-US" sz="8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5177F87C-374B-112E-A70E-009DB9B797F6}"/>
                  </a:ext>
                </a:extLst>
              </p:cNvPr>
              <p:cNvSpPr/>
              <p:nvPr/>
            </p:nvSpPr>
            <p:spPr>
              <a:xfrm flipH="1">
                <a:off x="4033700" y="5717537"/>
                <a:ext cx="699066" cy="1192530"/>
              </a:xfrm>
              <a:custGeom>
                <a:avLst/>
                <a:gdLst>
                  <a:gd name="csX0" fmla="*/ 435915 w 506012"/>
                  <a:gd name="csY0" fmla="*/ 0 h 863201"/>
                  <a:gd name="csX1" fmla="*/ 70098 w 506012"/>
                  <a:gd name="csY1" fmla="*/ 0 h 863201"/>
                  <a:gd name="csX2" fmla="*/ 0 w 506012"/>
                  <a:gd name="csY2" fmla="*/ 70098 h 863201"/>
                  <a:gd name="csX3" fmla="*/ 0 w 506012"/>
                  <a:gd name="csY3" fmla="*/ 793103 h 863201"/>
                  <a:gd name="csX4" fmla="*/ 70098 w 506012"/>
                  <a:gd name="csY4" fmla="*/ 863201 h 863201"/>
                  <a:gd name="csX5" fmla="*/ 435915 w 506012"/>
                  <a:gd name="csY5" fmla="*/ 863201 h 863201"/>
                  <a:gd name="csX6" fmla="*/ 485475 w 506012"/>
                  <a:gd name="csY6" fmla="*/ 842663 h 863201"/>
                  <a:gd name="csX7" fmla="*/ 506013 w 506012"/>
                  <a:gd name="csY7" fmla="*/ 793104 h 863201"/>
                  <a:gd name="csX8" fmla="*/ 506013 w 506012"/>
                  <a:gd name="csY8" fmla="*/ 70099 h 863201"/>
                  <a:gd name="csX9" fmla="*/ 485475 w 506012"/>
                  <a:gd name="csY9" fmla="*/ 20540 h 863201"/>
                  <a:gd name="csX10" fmla="*/ 435915 w 506012"/>
                  <a:gd name="csY10" fmla="*/ 2 h 863201"/>
                  <a:gd name="csX11" fmla="*/ 350934 w 506012"/>
                  <a:gd name="csY11" fmla="*/ 29766 h 863201"/>
                  <a:gd name="csX12" fmla="*/ 347660 w 506012"/>
                  <a:gd name="csY12" fmla="*/ 38993 h 863201"/>
                  <a:gd name="csX13" fmla="*/ 294677 w 506012"/>
                  <a:gd name="csY13" fmla="*/ 74415 h 863201"/>
                  <a:gd name="csX14" fmla="*/ 211334 w 506012"/>
                  <a:gd name="csY14" fmla="*/ 74415 h 863201"/>
                  <a:gd name="csX15" fmla="*/ 158351 w 506012"/>
                  <a:gd name="csY15" fmla="*/ 38993 h 863201"/>
                  <a:gd name="csX16" fmla="*/ 155077 w 506012"/>
                  <a:gd name="csY16" fmla="*/ 29766 h 863201"/>
                  <a:gd name="csX17" fmla="*/ 476245 w 506012"/>
                  <a:gd name="csY17" fmla="*/ 793109 h 863201"/>
                  <a:gd name="csX18" fmla="*/ 464450 w 506012"/>
                  <a:gd name="csY18" fmla="*/ 821647 h 863201"/>
                  <a:gd name="csX19" fmla="*/ 435913 w 506012"/>
                  <a:gd name="csY19" fmla="*/ 833441 h 863201"/>
                  <a:gd name="csX20" fmla="*/ 70095 w 506012"/>
                  <a:gd name="csY20" fmla="*/ 833441 h 863201"/>
                  <a:gd name="csX21" fmla="*/ 29763 w 506012"/>
                  <a:gd name="csY21" fmla="*/ 793109 h 863201"/>
                  <a:gd name="csX22" fmla="*/ 29763 w 506012"/>
                  <a:gd name="csY22" fmla="*/ 744144 h 863201"/>
                  <a:gd name="csX23" fmla="*/ 476247 w 506012"/>
                  <a:gd name="csY23" fmla="*/ 744144 h 863201"/>
                  <a:gd name="csX24" fmla="*/ 476245 w 506012"/>
                  <a:gd name="csY24" fmla="*/ 714379 h 863201"/>
                  <a:gd name="csX25" fmla="*/ 29761 w 506012"/>
                  <a:gd name="csY25" fmla="*/ 714379 h 863201"/>
                  <a:gd name="csX26" fmla="*/ 29761 w 506012"/>
                  <a:gd name="csY26" fmla="*/ 70098 h 863201"/>
                  <a:gd name="csX27" fmla="*/ 70094 w 506012"/>
                  <a:gd name="csY27" fmla="*/ 29766 h 863201"/>
                  <a:gd name="csX28" fmla="*/ 123374 w 506012"/>
                  <a:gd name="csY28" fmla="*/ 29766 h 863201"/>
                  <a:gd name="csX29" fmla="*/ 130221 w 506012"/>
                  <a:gd name="csY29" fmla="*/ 48964 h 863201"/>
                  <a:gd name="csX30" fmla="*/ 211332 w 506012"/>
                  <a:gd name="csY30" fmla="*/ 104180 h 863201"/>
                  <a:gd name="csX31" fmla="*/ 294675 w 506012"/>
                  <a:gd name="csY31" fmla="*/ 104180 h 863201"/>
                  <a:gd name="csX32" fmla="*/ 375787 w 506012"/>
                  <a:gd name="csY32" fmla="*/ 48964 h 863201"/>
                  <a:gd name="csX33" fmla="*/ 382633 w 506012"/>
                  <a:gd name="csY33" fmla="*/ 29766 h 863201"/>
                  <a:gd name="csX34" fmla="*/ 435914 w 506012"/>
                  <a:gd name="csY34" fmla="*/ 29766 h 863201"/>
                  <a:gd name="csX35" fmla="*/ 464451 w 506012"/>
                  <a:gd name="csY35" fmla="*/ 41560 h 863201"/>
                  <a:gd name="csX36" fmla="*/ 476246 w 506012"/>
                  <a:gd name="csY36" fmla="*/ 70098 h 863201"/>
                  <a:gd name="csX37" fmla="*/ 156262 w 506012"/>
                  <a:gd name="csY37" fmla="*/ 148832 h 863201"/>
                  <a:gd name="csX38" fmla="*/ 94387 w 506012"/>
                  <a:gd name="csY38" fmla="*/ 190169 h 863201"/>
                  <a:gd name="csX39" fmla="*/ 108897 w 506012"/>
                  <a:gd name="csY39" fmla="*/ 263169 h 863201"/>
                  <a:gd name="csX40" fmla="*/ 181898 w 506012"/>
                  <a:gd name="csY40" fmla="*/ 277679 h 863201"/>
                  <a:gd name="csX41" fmla="*/ 223235 w 506012"/>
                  <a:gd name="csY41" fmla="*/ 215804 h 863201"/>
                  <a:gd name="csX42" fmla="*/ 156262 w 506012"/>
                  <a:gd name="csY42" fmla="*/ 148832 h 863201"/>
                  <a:gd name="csX43" fmla="*/ 156262 w 506012"/>
                  <a:gd name="csY43" fmla="*/ 253016 h 863201"/>
                  <a:gd name="csX44" fmla="*/ 121883 w 506012"/>
                  <a:gd name="csY44" fmla="*/ 230059 h 863201"/>
                  <a:gd name="csX45" fmla="*/ 129957 w 506012"/>
                  <a:gd name="csY45" fmla="*/ 189504 h 863201"/>
                  <a:gd name="csX46" fmla="*/ 170512 w 506012"/>
                  <a:gd name="csY46" fmla="*/ 181430 h 863201"/>
                  <a:gd name="csX47" fmla="*/ 193470 w 506012"/>
                  <a:gd name="csY47" fmla="*/ 215809 h 863201"/>
                  <a:gd name="csX48" fmla="*/ 182568 w 506012"/>
                  <a:gd name="csY48" fmla="*/ 242114 h 863201"/>
                  <a:gd name="csX49" fmla="*/ 156263 w 506012"/>
                  <a:gd name="csY49" fmla="*/ 253016 h 863201"/>
                  <a:gd name="csX50" fmla="*/ 312530 w 506012"/>
                  <a:gd name="csY50" fmla="*/ 282782 h 863201"/>
                  <a:gd name="csX51" fmla="*/ 386944 w 506012"/>
                  <a:gd name="csY51" fmla="*/ 282782 h 863201"/>
                  <a:gd name="csX52" fmla="*/ 408002 w 506012"/>
                  <a:gd name="csY52" fmla="*/ 274076 h 863201"/>
                  <a:gd name="csX53" fmla="*/ 416709 w 506012"/>
                  <a:gd name="csY53" fmla="*/ 253017 h 863201"/>
                  <a:gd name="csX54" fmla="*/ 416709 w 506012"/>
                  <a:gd name="csY54" fmla="*/ 178603 h 863201"/>
                  <a:gd name="csX55" fmla="*/ 408002 w 506012"/>
                  <a:gd name="csY55" fmla="*/ 157544 h 863201"/>
                  <a:gd name="csX56" fmla="*/ 386944 w 506012"/>
                  <a:gd name="csY56" fmla="*/ 148837 h 863201"/>
                  <a:gd name="csX57" fmla="*/ 312530 w 506012"/>
                  <a:gd name="csY57" fmla="*/ 148837 h 863201"/>
                  <a:gd name="csX58" fmla="*/ 282764 w 506012"/>
                  <a:gd name="csY58" fmla="*/ 178603 h 863201"/>
                  <a:gd name="csX59" fmla="*/ 282764 w 506012"/>
                  <a:gd name="csY59" fmla="*/ 253017 h 863201"/>
                  <a:gd name="csX60" fmla="*/ 291470 w 506012"/>
                  <a:gd name="csY60" fmla="*/ 274076 h 863201"/>
                  <a:gd name="csX61" fmla="*/ 312529 w 506012"/>
                  <a:gd name="csY61" fmla="*/ 282782 h 863201"/>
                  <a:gd name="csX62" fmla="*/ 312530 w 506012"/>
                  <a:gd name="csY62" fmla="*/ 178598 h 863201"/>
                  <a:gd name="csX63" fmla="*/ 386944 w 506012"/>
                  <a:gd name="csY63" fmla="*/ 178598 h 863201"/>
                  <a:gd name="csX64" fmla="*/ 386944 w 506012"/>
                  <a:gd name="csY64" fmla="*/ 253012 h 863201"/>
                  <a:gd name="csX65" fmla="*/ 312530 w 506012"/>
                  <a:gd name="csY65" fmla="*/ 253012 h 863201"/>
                  <a:gd name="csX66" fmla="*/ 193467 w 506012"/>
                  <a:gd name="csY66" fmla="*/ 327426 h 863201"/>
                  <a:gd name="csX67" fmla="*/ 119053 w 506012"/>
                  <a:gd name="csY67" fmla="*/ 327426 h 863201"/>
                  <a:gd name="csX68" fmla="*/ 89287 w 506012"/>
                  <a:gd name="csY68" fmla="*/ 357191 h 863201"/>
                  <a:gd name="csX69" fmla="*/ 89287 w 506012"/>
                  <a:gd name="csY69" fmla="*/ 431605 h 863201"/>
                  <a:gd name="csX70" fmla="*/ 97994 w 506012"/>
                  <a:gd name="csY70" fmla="*/ 452664 h 863201"/>
                  <a:gd name="csX71" fmla="*/ 119053 w 506012"/>
                  <a:gd name="csY71" fmla="*/ 461371 h 863201"/>
                  <a:gd name="csX72" fmla="*/ 193467 w 506012"/>
                  <a:gd name="csY72" fmla="*/ 461371 h 863201"/>
                  <a:gd name="csX73" fmla="*/ 214526 w 506012"/>
                  <a:gd name="csY73" fmla="*/ 452664 h 863201"/>
                  <a:gd name="csX74" fmla="*/ 223232 w 506012"/>
                  <a:gd name="csY74" fmla="*/ 431605 h 863201"/>
                  <a:gd name="csX75" fmla="*/ 223232 w 506012"/>
                  <a:gd name="csY75" fmla="*/ 357191 h 863201"/>
                  <a:gd name="csX76" fmla="*/ 214526 w 506012"/>
                  <a:gd name="csY76" fmla="*/ 336133 h 863201"/>
                  <a:gd name="csX77" fmla="*/ 193467 w 506012"/>
                  <a:gd name="csY77" fmla="*/ 327426 h 863201"/>
                  <a:gd name="csX78" fmla="*/ 119053 w 506012"/>
                  <a:gd name="csY78" fmla="*/ 431610 h 863201"/>
                  <a:gd name="csX79" fmla="*/ 119053 w 506012"/>
                  <a:gd name="csY79" fmla="*/ 357196 h 863201"/>
                  <a:gd name="csX80" fmla="*/ 193467 w 506012"/>
                  <a:gd name="csY80" fmla="*/ 357196 h 863201"/>
                  <a:gd name="csX81" fmla="*/ 193467 w 506012"/>
                  <a:gd name="csY81" fmla="*/ 431610 h 863201"/>
                  <a:gd name="csX82" fmla="*/ 312525 w 506012"/>
                  <a:gd name="csY82" fmla="*/ 461376 h 863201"/>
                  <a:gd name="csX83" fmla="*/ 386939 w 506012"/>
                  <a:gd name="csY83" fmla="*/ 461376 h 863201"/>
                  <a:gd name="csX84" fmla="*/ 407998 w 506012"/>
                  <a:gd name="csY84" fmla="*/ 452669 h 863201"/>
                  <a:gd name="csX85" fmla="*/ 416704 w 506012"/>
                  <a:gd name="csY85" fmla="*/ 431611 h 863201"/>
                  <a:gd name="csX86" fmla="*/ 416704 w 506012"/>
                  <a:gd name="csY86" fmla="*/ 357196 h 863201"/>
                  <a:gd name="csX87" fmla="*/ 407998 w 506012"/>
                  <a:gd name="csY87" fmla="*/ 336138 h 863201"/>
                  <a:gd name="csX88" fmla="*/ 386939 w 506012"/>
                  <a:gd name="csY88" fmla="*/ 327431 h 863201"/>
                  <a:gd name="csX89" fmla="*/ 312525 w 506012"/>
                  <a:gd name="csY89" fmla="*/ 327431 h 863201"/>
                  <a:gd name="csX90" fmla="*/ 282759 w 506012"/>
                  <a:gd name="csY90" fmla="*/ 357197 h 863201"/>
                  <a:gd name="csX91" fmla="*/ 282759 w 506012"/>
                  <a:gd name="csY91" fmla="*/ 431611 h 863201"/>
                  <a:gd name="csX92" fmla="*/ 291466 w 506012"/>
                  <a:gd name="csY92" fmla="*/ 452670 h 863201"/>
                  <a:gd name="csX93" fmla="*/ 312524 w 506012"/>
                  <a:gd name="csY93" fmla="*/ 461376 h 863201"/>
                  <a:gd name="csX94" fmla="*/ 312525 w 506012"/>
                  <a:gd name="csY94" fmla="*/ 357191 h 863201"/>
                  <a:gd name="csX95" fmla="*/ 386939 w 506012"/>
                  <a:gd name="csY95" fmla="*/ 357191 h 863201"/>
                  <a:gd name="csX96" fmla="*/ 386939 w 506012"/>
                  <a:gd name="csY96" fmla="*/ 431605 h 863201"/>
                  <a:gd name="csX97" fmla="*/ 312525 w 506012"/>
                  <a:gd name="csY97" fmla="*/ 431605 h 863201"/>
                  <a:gd name="csX98" fmla="*/ 352262 w 506012"/>
                  <a:gd name="csY98" fmla="*/ 506019 h 863201"/>
                  <a:gd name="csX99" fmla="*/ 290387 w 506012"/>
                  <a:gd name="csY99" fmla="*/ 547356 h 863201"/>
                  <a:gd name="csX100" fmla="*/ 304897 w 506012"/>
                  <a:gd name="csY100" fmla="*/ 620357 h 863201"/>
                  <a:gd name="csX101" fmla="*/ 377898 w 506012"/>
                  <a:gd name="csY101" fmla="*/ 634867 h 863201"/>
                  <a:gd name="csX102" fmla="*/ 419234 w 506012"/>
                  <a:gd name="csY102" fmla="*/ 572992 h 863201"/>
                  <a:gd name="csX103" fmla="*/ 352262 w 506012"/>
                  <a:gd name="csY103" fmla="*/ 506019 h 863201"/>
                  <a:gd name="csX104" fmla="*/ 352262 w 506012"/>
                  <a:gd name="csY104" fmla="*/ 610204 h 863201"/>
                  <a:gd name="csX105" fmla="*/ 317883 w 506012"/>
                  <a:gd name="csY105" fmla="*/ 587247 h 863201"/>
                  <a:gd name="csX106" fmla="*/ 325957 w 506012"/>
                  <a:gd name="csY106" fmla="*/ 546691 h 863201"/>
                  <a:gd name="csX107" fmla="*/ 366512 w 506012"/>
                  <a:gd name="csY107" fmla="*/ 538617 h 863201"/>
                  <a:gd name="csX108" fmla="*/ 389469 w 506012"/>
                  <a:gd name="csY108" fmla="*/ 572997 h 863201"/>
                  <a:gd name="csX109" fmla="*/ 378568 w 506012"/>
                  <a:gd name="csY109" fmla="*/ 599302 h 863201"/>
                  <a:gd name="csX110" fmla="*/ 352263 w 506012"/>
                  <a:gd name="csY110" fmla="*/ 610203 h 863201"/>
                  <a:gd name="csX111" fmla="*/ 193461 w 506012"/>
                  <a:gd name="csY111" fmla="*/ 506019 h 863201"/>
                  <a:gd name="csX112" fmla="*/ 119047 w 506012"/>
                  <a:gd name="csY112" fmla="*/ 506019 h 863201"/>
                  <a:gd name="csX113" fmla="*/ 89282 w 506012"/>
                  <a:gd name="csY113" fmla="*/ 535785 h 863201"/>
                  <a:gd name="csX114" fmla="*/ 89282 w 506012"/>
                  <a:gd name="csY114" fmla="*/ 610199 h 863201"/>
                  <a:gd name="csX115" fmla="*/ 97988 w 506012"/>
                  <a:gd name="csY115" fmla="*/ 631258 h 863201"/>
                  <a:gd name="csX116" fmla="*/ 119047 w 506012"/>
                  <a:gd name="csY116" fmla="*/ 639964 h 863201"/>
                  <a:gd name="csX117" fmla="*/ 193461 w 506012"/>
                  <a:gd name="csY117" fmla="*/ 639964 h 863201"/>
                  <a:gd name="csX118" fmla="*/ 214520 w 506012"/>
                  <a:gd name="csY118" fmla="*/ 631258 h 863201"/>
                  <a:gd name="csX119" fmla="*/ 223226 w 506012"/>
                  <a:gd name="csY119" fmla="*/ 610199 h 863201"/>
                  <a:gd name="csX120" fmla="*/ 223226 w 506012"/>
                  <a:gd name="csY120" fmla="*/ 535785 h 863201"/>
                  <a:gd name="csX121" fmla="*/ 214520 w 506012"/>
                  <a:gd name="csY121" fmla="*/ 514726 h 863201"/>
                  <a:gd name="csX122" fmla="*/ 193461 w 506012"/>
                  <a:gd name="csY122" fmla="*/ 506020 h 863201"/>
                  <a:gd name="csX123" fmla="*/ 119047 w 506012"/>
                  <a:gd name="csY123" fmla="*/ 610204 h 863201"/>
                  <a:gd name="csX124" fmla="*/ 119047 w 506012"/>
                  <a:gd name="csY124" fmla="*/ 535790 h 863201"/>
                  <a:gd name="csX125" fmla="*/ 193461 w 506012"/>
                  <a:gd name="csY125" fmla="*/ 535790 h 863201"/>
                  <a:gd name="csX126" fmla="*/ 193461 w 506012"/>
                  <a:gd name="csY126" fmla="*/ 610204 h 8632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</a:cxnLst>
                <a:rect l="l" t="t" r="r" b="b"/>
                <a:pathLst>
                  <a:path w="506012" h="863201">
                    <a:moveTo>
                      <a:pt x="435915" y="0"/>
                    </a:moveTo>
                    <a:lnTo>
                      <a:pt x="70098" y="0"/>
                    </a:lnTo>
                    <a:cubicBezTo>
                      <a:pt x="31366" y="0"/>
                      <a:pt x="0" y="31366"/>
                      <a:pt x="0" y="70098"/>
                    </a:cubicBezTo>
                    <a:lnTo>
                      <a:pt x="0" y="793103"/>
                    </a:lnTo>
                    <a:cubicBezTo>
                      <a:pt x="0" y="831835"/>
                      <a:pt x="31366" y="863201"/>
                      <a:pt x="70098" y="863201"/>
                    </a:cubicBezTo>
                    <a:lnTo>
                      <a:pt x="435915" y="863201"/>
                    </a:lnTo>
                    <a:cubicBezTo>
                      <a:pt x="454519" y="863201"/>
                      <a:pt x="472341" y="855834"/>
                      <a:pt x="485475" y="842663"/>
                    </a:cubicBezTo>
                    <a:cubicBezTo>
                      <a:pt x="498646" y="829529"/>
                      <a:pt x="506013" y="811707"/>
                      <a:pt x="506013" y="793104"/>
                    </a:cubicBezTo>
                    <a:lnTo>
                      <a:pt x="506013" y="70099"/>
                    </a:lnTo>
                    <a:cubicBezTo>
                      <a:pt x="506013" y="51496"/>
                      <a:pt x="498646" y="33674"/>
                      <a:pt x="485475" y="20540"/>
                    </a:cubicBezTo>
                    <a:cubicBezTo>
                      <a:pt x="472341" y="7369"/>
                      <a:pt x="454519" y="2"/>
                      <a:pt x="435915" y="2"/>
                    </a:cubicBezTo>
                    <a:close/>
                    <a:moveTo>
                      <a:pt x="350934" y="29766"/>
                    </a:moveTo>
                    <a:lnTo>
                      <a:pt x="347660" y="38993"/>
                    </a:lnTo>
                    <a:cubicBezTo>
                      <a:pt x="339214" y="60760"/>
                      <a:pt x="318043" y="74935"/>
                      <a:pt x="294677" y="74415"/>
                    </a:cubicBezTo>
                    <a:lnTo>
                      <a:pt x="211334" y="74415"/>
                    </a:lnTo>
                    <a:cubicBezTo>
                      <a:pt x="187968" y="74935"/>
                      <a:pt x="166797" y="60760"/>
                      <a:pt x="158351" y="38993"/>
                    </a:cubicBezTo>
                    <a:lnTo>
                      <a:pt x="155077" y="29766"/>
                    </a:lnTo>
                    <a:close/>
                    <a:moveTo>
                      <a:pt x="476245" y="793109"/>
                    </a:moveTo>
                    <a:cubicBezTo>
                      <a:pt x="476245" y="803787"/>
                      <a:pt x="472004" y="814056"/>
                      <a:pt x="464450" y="821647"/>
                    </a:cubicBezTo>
                    <a:cubicBezTo>
                      <a:pt x="456860" y="829200"/>
                      <a:pt x="446591" y="833441"/>
                      <a:pt x="435913" y="833441"/>
                    </a:cubicBezTo>
                    <a:lnTo>
                      <a:pt x="70095" y="833441"/>
                    </a:lnTo>
                    <a:cubicBezTo>
                      <a:pt x="47809" y="833441"/>
                      <a:pt x="29763" y="815396"/>
                      <a:pt x="29763" y="793109"/>
                    </a:cubicBezTo>
                    <a:lnTo>
                      <a:pt x="29763" y="744144"/>
                    </a:lnTo>
                    <a:lnTo>
                      <a:pt x="476247" y="744144"/>
                    </a:lnTo>
                    <a:close/>
                    <a:moveTo>
                      <a:pt x="476245" y="714379"/>
                    </a:moveTo>
                    <a:lnTo>
                      <a:pt x="29761" y="714379"/>
                    </a:lnTo>
                    <a:lnTo>
                      <a:pt x="29761" y="70098"/>
                    </a:lnTo>
                    <a:cubicBezTo>
                      <a:pt x="29761" y="47812"/>
                      <a:pt x="47806" y="29766"/>
                      <a:pt x="70094" y="29766"/>
                    </a:cubicBezTo>
                    <a:lnTo>
                      <a:pt x="123374" y="29766"/>
                    </a:lnTo>
                    <a:lnTo>
                      <a:pt x="130221" y="48964"/>
                    </a:lnTo>
                    <a:cubicBezTo>
                      <a:pt x="142908" y="82637"/>
                      <a:pt x="175353" y="104738"/>
                      <a:pt x="211332" y="104180"/>
                    </a:cubicBezTo>
                    <a:lnTo>
                      <a:pt x="294675" y="104180"/>
                    </a:lnTo>
                    <a:cubicBezTo>
                      <a:pt x="330654" y="104738"/>
                      <a:pt x="363099" y="82637"/>
                      <a:pt x="375787" y="48964"/>
                    </a:cubicBezTo>
                    <a:lnTo>
                      <a:pt x="382633" y="29766"/>
                    </a:lnTo>
                    <a:lnTo>
                      <a:pt x="435914" y="29766"/>
                    </a:lnTo>
                    <a:cubicBezTo>
                      <a:pt x="446592" y="29766"/>
                      <a:pt x="456861" y="34007"/>
                      <a:pt x="464451" y="41560"/>
                    </a:cubicBezTo>
                    <a:cubicBezTo>
                      <a:pt x="472004" y="49151"/>
                      <a:pt x="476246" y="59420"/>
                      <a:pt x="476246" y="70098"/>
                    </a:cubicBezTo>
                    <a:close/>
                    <a:moveTo>
                      <a:pt x="156262" y="148832"/>
                    </a:moveTo>
                    <a:cubicBezTo>
                      <a:pt x="129175" y="148832"/>
                      <a:pt x="104768" y="165165"/>
                      <a:pt x="94387" y="190169"/>
                    </a:cubicBezTo>
                    <a:cubicBezTo>
                      <a:pt x="84007" y="215209"/>
                      <a:pt x="89736" y="244007"/>
                      <a:pt x="108897" y="263169"/>
                    </a:cubicBezTo>
                    <a:cubicBezTo>
                      <a:pt x="128059" y="282331"/>
                      <a:pt x="156858" y="288061"/>
                      <a:pt x="181898" y="277679"/>
                    </a:cubicBezTo>
                    <a:cubicBezTo>
                      <a:pt x="206901" y="267299"/>
                      <a:pt x="223235" y="242891"/>
                      <a:pt x="223235" y="215804"/>
                    </a:cubicBezTo>
                    <a:cubicBezTo>
                      <a:pt x="223160" y="178858"/>
                      <a:pt x="193209" y="148906"/>
                      <a:pt x="156262" y="148832"/>
                    </a:cubicBezTo>
                    <a:close/>
                    <a:moveTo>
                      <a:pt x="156262" y="253016"/>
                    </a:moveTo>
                    <a:cubicBezTo>
                      <a:pt x="141231" y="253016"/>
                      <a:pt x="127650" y="243938"/>
                      <a:pt x="121883" y="230059"/>
                    </a:cubicBezTo>
                    <a:cubicBezTo>
                      <a:pt x="116116" y="216144"/>
                      <a:pt x="119316" y="200145"/>
                      <a:pt x="129957" y="189504"/>
                    </a:cubicBezTo>
                    <a:cubicBezTo>
                      <a:pt x="140598" y="178862"/>
                      <a:pt x="156597" y="175663"/>
                      <a:pt x="170512" y="181430"/>
                    </a:cubicBezTo>
                    <a:cubicBezTo>
                      <a:pt x="184390" y="187197"/>
                      <a:pt x="193470" y="200777"/>
                      <a:pt x="193470" y="215809"/>
                    </a:cubicBezTo>
                    <a:cubicBezTo>
                      <a:pt x="193470" y="225670"/>
                      <a:pt x="189563" y="235156"/>
                      <a:pt x="182568" y="242114"/>
                    </a:cubicBezTo>
                    <a:cubicBezTo>
                      <a:pt x="175610" y="249109"/>
                      <a:pt x="166122" y="253016"/>
                      <a:pt x="156263" y="253016"/>
                    </a:cubicBezTo>
                    <a:close/>
                    <a:moveTo>
                      <a:pt x="312530" y="282782"/>
                    </a:moveTo>
                    <a:lnTo>
                      <a:pt x="386944" y="282782"/>
                    </a:lnTo>
                    <a:cubicBezTo>
                      <a:pt x="394831" y="282782"/>
                      <a:pt x="402422" y="279657"/>
                      <a:pt x="408002" y="274076"/>
                    </a:cubicBezTo>
                    <a:cubicBezTo>
                      <a:pt x="413583" y="268495"/>
                      <a:pt x="416709" y="260904"/>
                      <a:pt x="416709" y="253017"/>
                    </a:cubicBezTo>
                    <a:lnTo>
                      <a:pt x="416709" y="178603"/>
                    </a:lnTo>
                    <a:cubicBezTo>
                      <a:pt x="416709" y="170715"/>
                      <a:pt x="413583" y="163125"/>
                      <a:pt x="408002" y="157544"/>
                    </a:cubicBezTo>
                    <a:cubicBezTo>
                      <a:pt x="402421" y="151963"/>
                      <a:pt x="394831" y="148837"/>
                      <a:pt x="386944" y="148837"/>
                    </a:cubicBezTo>
                    <a:lnTo>
                      <a:pt x="312530" y="148837"/>
                    </a:lnTo>
                    <a:cubicBezTo>
                      <a:pt x="296084" y="148837"/>
                      <a:pt x="282764" y="162157"/>
                      <a:pt x="282764" y="178603"/>
                    </a:cubicBezTo>
                    <a:lnTo>
                      <a:pt x="282764" y="253017"/>
                    </a:lnTo>
                    <a:cubicBezTo>
                      <a:pt x="282764" y="260905"/>
                      <a:pt x="285889" y="268495"/>
                      <a:pt x="291470" y="274076"/>
                    </a:cubicBezTo>
                    <a:cubicBezTo>
                      <a:pt x="297051" y="279657"/>
                      <a:pt x="304642" y="282782"/>
                      <a:pt x="312529" y="282782"/>
                    </a:cubicBezTo>
                    <a:close/>
                    <a:moveTo>
                      <a:pt x="312530" y="178598"/>
                    </a:moveTo>
                    <a:lnTo>
                      <a:pt x="386944" y="178598"/>
                    </a:lnTo>
                    <a:lnTo>
                      <a:pt x="386944" y="253012"/>
                    </a:lnTo>
                    <a:lnTo>
                      <a:pt x="312530" y="253012"/>
                    </a:lnTo>
                    <a:close/>
                    <a:moveTo>
                      <a:pt x="193467" y="327426"/>
                    </a:moveTo>
                    <a:lnTo>
                      <a:pt x="119053" y="327426"/>
                    </a:lnTo>
                    <a:cubicBezTo>
                      <a:pt x="102607" y="327426"/>
                      <a:pt x="89287" y="340745"/>
                      <a:pt x="89287" y="357191"/>
                    </a:cubicBezTo>
                    <a:lnTo>
                      <a:pt x="89287" y="431605"/>
                    </a:lnTo>
                    <a:cubicBezTo>
                      <a:pt x="89287" y="439493"/>
                      <a:pt x="92413" y="447084"/>
                      <a:pt x="97994" y="452664"/>
                    </a:cubicBezTo>
                    <a:cubicBezTo>
                      <a:pt x="103575" y="458245"/>
                      <a:pt x="111165" y="461371"/>
                      <a:pt x="119053" y="461371"/>
                    </a:cubicBezTo>
                    <a:lnTo>
                      <a:pt x="193467" y="461371"/>
                    </a:lnTo>
                    <a:cubicBezTo>
                      <a:pt x="201355" y="461371"/>
                      <a:pt x="208945" y="458245"/>
                      <a:pt x="214526" y="452664"/>
                    </a:cubicBezTo>
                    <a:cubicBezTo>
                      <a:pt x="220107" y="447083"/>
                      <a:pt x="223232" y="439493"/>
                      <a:pt x="223232" y="431605"/>
                    </a:cubicBezTo>
                    <a:lnTo>
                      <a:pt x="223232" y="357191"/>
                    </a:lnTo>
                    <a:cubicBezTo>
                      <a:pt x="223232" y="349303"/>
                      <a:pt x="220107" y="341713"/>
                      <a:pt x="214526" y="336133"/>
                    </a:cubicBezTo>
                    <a:cubicBezTo>
                      <a:pt x="208944" y="330551"/>
                      <a:pt x="201354" y="327426"/>
                      <a:pt x="193467" y="327426"/>
                    </a:cubicBezTo>
                    <a:close/>
                    <a:moveTo>
                      <a:pt x="119053" y="431610"/>
                    </a:moveTo>
                    <a:lnTo>
                      <a:pt x="119053" y="357196"/>
                    </a:lnTo>
                    <a:lnTo>
                      <a:pt x="193467" y="357196"/>
                    </a:lnTo>
                    <a:lnTo>
                      <a:pt x="193467" y="431610"/>
                    </a:lnTo>
                    <a:close/>
                    <a:moveTo>
                      <a:pt x="312525" y="461376"/>
                    </a:moveTo>
                    <a:lnTo>
                      <a:pt x="386939" y="461376"/>
                    </a:lnTo>
                    <a:cubicBezTo>
                      <a:pt x="394827" y="461376"/>
                      <a:pt x="402417" y="458250"/>
                      <a:pt x="407998" y="452669"/>
                    </a:cubicBezTo>
                    <a:cubicBezTo>
                      <a:pt x="413579" y="447088"/>
                      <a:pt x="416704" y="439498"/>
                      <a:pt x="416704" y="431611"/>
                    </a:cubicBezTo>
                    <a:lnTo>
                      <a:pt x="416704" y="357196"/>
                    </a:lnTo>
                    <a:cubicBezTo>
                      <a:pt x="416704" y="349309"/>
                      <a:pt x="413579" y="341718"/>
                      <a:pt x="407998" y="336138"/>
                    </a:cubicBezTo>
                    <a:cubicBezTo>
                      <a:pt x="402417" y="330557"/>
                      <a:pt x="394826" y="327431"/>
                      <a:pt x="386939" y="327431"/>
                    </a:cubicBezTo>
                    <a:lnTo>
                      <a:pt x="312525" y="327431"/>
                    </a:lnTo>
                    <a:cubicBezTo>
                      <a:pt x="296079" y="327431"/>
                      <a:pt x="282759" y="340751"/>
                      <a:pt x="282759" y="357197"/>
                    </a:cubicBezTo>
                    <a:lnTo>
                      <a:pt x="282759" y="431611"/>
                    </a:lnTo>
                    <a:cubicBezTo>
                      <a:pt x="282759" y="439499"/>
                      <a:pt x="285885" y="447089"/>
                      <a:pt x="291466" y="452670"/>
                    </a:cubicBezTo>
                    <a:cubicBezTo>
                      <a:pt x="297047" y="458251"/>
                      <a:pt x="304637" y="461376"/>
                      <a:pt x="312524" y="461376"/>
                    </a:cubicBezTo>
                    <a:close/>
                    <a:moveTo>
                      <a:pt x="312525" y="357191"/>
                    </a:moveTo>
                    <a:lnTo>
                      <a:pt x="386939" y="357191"/>
                    </a:lnTo>
                    <a:lnTo>
                      <a:pt x="386939" y="431605"/>
                    </a:lnTo>
                    <a:lnTo>
                      <a:pt x="312525" y="431605"/>
                    </a:lnTo>
                    <a:close/>
                    <a:moveTo>
                      <a:pt x="352262" y="506019"/>
                    </a:moveTo>
                    <a:cubicBezTo>
                      <a:pt x="325175" y="506019"/>
                      <a:pt x="300768" y="522353"/>
                      <a:pt x="290387" y="547356"/>
                    </a:cubicBezTo>
                    <a:cubicBezTo>
                      <a:pt x="280006" y="572396"/>
                      <a:pt x="285736" y="601194"/>
                      <a:pt x="304897" y="620357"/>
                    </a:cubicBezTo>
                    <a:cubicBezTo>
                      <a:pt x="324059" y="639518"/>
                      <a:pt x="352857" y="645248"/>
                      <a:pt x="377898" y="634867"/>
                    </a:cubicBezTo>
                    <a:cubicBezTo>
                      <a:pt x="402901" y="624487"/>
                      <a:pt x="419234" y="600079"/>
                      <a:pt x="419234" y="572992"/>
                    </a:cubicBezTo>
                    <a:cubicBezTo>
                      <a:pt x="419160" y="536045"/>
                      <a:pt x="389209" y="506094"/>
                      <a:pt x="352262" y="506019"/>
                    </a:cubicBezTo>
                    <a:close/>
                    <a:moveTo>
                      <a:pt x="352262" y="610204"/>
                    </a:moveTo>
                    <a:cubicBezTo>
                      <a:pt x="337231" y="610204"/>
                      <a:pt x="323650" y="601125"/>
                      <a:pt x="317883" y="587247"/>
                    </a:cubicBezTo>
                    <a:cubicBezTo>
                      <a:pt x="312116" y="573332"/>
                      <a:pt x="315315" y="557333"/>
                      <a:pt x="325957" y="546691"/>
                    </a:cubicBezTo>
                    <a:cubicBezTo>
                      <a:pt x="336598" y="536050"/>
                      <a:pt x="352597" y="532850"/>
                      <a:pt x="366512" y="538617"/>
                    </a:cubicBezTo>
                    <a:cubicBezTo>
                      <a:pt x="380390" y="544384"/>
                      <a:pt x="389469" y="557964"/>
                      <a:pt x="389469" y="572997"/>
                    </a:cubicBezTo>
                    <a:cubicBezTo>
                      <a:pt x="389469" y="582857"/>
                      <a:pt x="385562" y="592344"/>
                      <a:pt x="378568" y="599302"/>
                    </a:cubicBezTo>
                    <a:cubicBezTo>
                      <a:pt x="371610" y="606297"/>
                      <a:pt x="362122" y="610203"/>
                      <a:pt x="352263" y="610203"/>
                    </a:cubicBezTo>
                    <a:close/>
                    <a:moveTo>
                      <a:pt x="193461" y="506019"/>
                    </a:moveTo>
                    <a:lnTo>
                      <a:pt x="119047" y="506019"/>
                    </a:lnTo>
                    <a:cubicBezTo>
                      <a:pt x="102601" y="506019"/>
                      <a:pt x="89282" y="519339"/>
                      <a:pt x="89282" y="535785"/>
                    </a:cubicBezTo>
                    <a:lnTo>
                      <a:pt x="89282" y="610199"/>
                    </a:lnTo>
                    <a:cubicBezTo>
                      <a:pt x="89282" y="618087"/>
                      <a:pt x="92407" y="625677"/>
                      <a:pt x="97988" y="631258"/>
                    </a:cubicBezTo>
                    <a:cubicBezTo>
                      <a:pt x="103569" y="636839"/>
                      <a:pt x="111159" y="639964"/>
                      <a:pt x="119047" y="639964"/>
                    </a:cubicBezTo>
                    <a:lnTo>
                      <a:pt x="193461" y="639964"/>
                    </a:lnTo>
                    <a:cubicBezTo>
                      <a:pt x="201349" y="639964"/>
                      <a:pt x="208939" y="636839"/>
                      <a:pt x="214520" y="631258"/>
                    </a:cubicBezTo>
                    <a:cubicBezTo>
                      <a:pt x="220101" y="625677"/>
                      <a:pt x="223226" y="618087"/>
                      <a:pt x="223226" y="610199"/>
                    </a:cubicBezTo>
                    <a:lnTo>
                      <a:pt x="223226" y="535785"/>
                    </a:lnTo>
                    <a:cubicBezTo>
                      <a:pt x="223226" y="527897"/>
                      <a:pt x="220101" y="520307"/>
                      <a:pt x="214520" y="514726"/>
                    </a:cubicBezTo>
                    <a:cubicBezTo>
                      <a:pt x="208939" y="509145"/>
                      <a:pt x="201349" y="506020"/>
                      <a:pt x="193461" y="506020"/>
                    </a:cubicBezTo>
                    <a:close/>
                    <a:moveTo>
                      <a:pt x="119047" y="610204"/>
                    </a:moveTo>
                    <a:lnTo>
                      <a:pt x="119047" y="535790"/>
                    </a:lnTo>
                    <a:lnTo>
                      <a:pt x="193461" y="535790"/>
                    </a:lnTo>
                    <a:lnTo>
                      <a:pt x="193461" y="610204"/>
                    </a:ln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>
                <a:noAutofit/>
              </a:bodyPr>
              <a:lstStyle/>
              <a:p>
                <a:pPr defTabSz="190503">
                  <a:defRPr/>
                </a:pPr>
                <a:endParaRPr lang="en-US" sz="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A978DA6-A2F2-1555-CC11-7974D9106E4F}"/>
                </a:ext>
              </a:extLst>
            </p:cNvPr>
            <p:cNvSpPr>
              <a:spLocks/>
            </p:cNvSpPr>
            <p:nvPr/>
          </p:nvSpPr>
          <p:spPr>
            <a:xfrm flipH="1">
              <a:off x="13704548" y="9168302"/>
              <a:ext cx="9603508" cy="1332872"/>
            </a:xfrm>
            <a:prstGeom prst="rect">
              <a:avLst/>
            </a:prstGeom>
            <a:noFill/>
            <a:ln w="6350">
              <a:solidFill>
                <a:schemeClr val="bg1">
                  <a:lumMod val="95000"/>
                  <a:alpha val="14000"/>
                </a:schemeClr>
              </a:solidFill>
            </a:ln>
            <a:effectLst>
              <a:outerShdw blurRad="127000" dist="38100" algn="l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tIns="19050" rIns="38100" bIns="19050" rtlCol="0" anchor="ctr">
              <a:noAutofit/>
            </a:bodyPr>
            <a:lstStyle/>
            <a:p>
              <a:pPr defTabSz="190503">
                <a:defRPr/>
              </a:pPr>
              <a:r>
                <a:rPr lang="en-US" sz="17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Security: </a:t>
              </a:r>
              <a:r>
                <a:rPr lang="en-US" sz="17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Vendors that can’t ensure clean, rapid recoveries</a:t>
              </a: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58DEC0E-D92F-D895-0271-EA245798579D}"/>
                </a:ext>
              </a:extLst>
            </p:cNvPr>
            <p:cNvGrpSpPr/>
            <p:nvPr/>
          </p:nvGrpSpPr>
          <p:grpSpPr>
            <a:xfrm>
              <a:off x="12238957" y="9117372"/>
              <a:ext cx="1448238" cy="1434732"/>
              <a:chOff x="3565055" y="9478276"/>
              <a:chExt cx="1636356" cy="1621096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A0A97067-88DA-3BFB-2DCA-DF251F4155F1}"/>
                  </a:ext>
                </a:extLst>
              </p:cNvPr>
              <p:cNvSpPr/>
              <p:nvPr/>
            </p:nvSpPr>
            <p:spPr>
              <a:xfrm>
                <a:off x="3565055" y="9478276"/>
                <a:ext cx="1636356" cy="1621096"/>
              </a:xfrm>
              <a:prstGeom prst="ellipse">
                <a:avLst/>
              </a:prstGeom>
              <a:solidFill>
                <a:schemeClr val="accent4">
                  <a:alpha val="12000"/>
                </a:schemeClr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05">
                  <a:defRPr/>
                </a:pPr>
                <a:endParaRPr lang="en-US" sz="8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033074CC-683E-855E-A42A-D4607C77F436}"/>
                  </a:ext>
                </a:extLst>
              </p:cNvPr>
              <p:cNvSpPr/>
              <p:nvPr/>
            </p:nvSpPr>
            <p:spPr>
              <a:xfrm>
                <a:off x="3861460" y="9739774"/>
                <a:ext cx="1114937" cy="1136202"/>
              </a:xfrm>
              <a:custGeom>
                <a:avLst/>
                <a:gdLst>
                  <a:gd name="csX0" fmla="*/ 480163 w 874818"/>
                  <a:gd name="csY0" fmla="*/ 364363 h 891501"/>
                  <a:gd name="csX1" fmla="*/ 480163 w 874818"/>
                  <a:gd name="csY1" fmla="*/ 305018 h 891501"/>
                  <a:gd name="csX2" fmla="*/ 369768 w 874818"/>
                  <a:gd name="csY2" fmla="*/ 194623 h 891501"/>
                  <a:gd name="csX3" fmla="*/ 259373 w 874818"/>
                  <a:gd name="csY3" fmla="*/ 305018 h 891501"/>
                  <a:gd name="csX4" fmla="*/ 259373 w 874818"/>
                  <a:gd name="csY4" fmla="*/ 364363 h 891501"/>
                  <a:gd name="csX5" fmla="*/ 210409 w 874818"/>
                  <a:gd name="csY5" fmla="*/ 418574 h 891501"/>
                  <a:gd name="csX6" fmla="*/ 210409 w 874818"/>
                  <a:gd name="csY6" fmla="*/ 606026 h 891501"/>
                  <a:gd name="csX7" fmla="*/ 264881 w 874818"/>
                  <a:gd name="csY7" fmla="*/ 660497 h 891501"/>
                  <a:gd name="csX8" fmla="*/ 474621 w 874818"/>
                  <a:gd name="csY8" fmla="*/ 660497 h 891501"/>
                  <a:gd name="csX9" fmla="*/ 529093 w 874818"/>
                  <a:gd name="csY9" fmla="*/ 606026 h 891501"/>
                  <a:gd name="csX10" fmla="*/ 529130 w 874818"/>
                  <a:gd name="csY10" fmla="*/ 418536 h 891501"/>
                  <a:gd name="csX11" fmla="*/ 480166 w 874818"/>
                  <a:gd name="csY11" fmla="*/ 364362 h 891501"/>
                  <a:gd name="csX12" fmla="*/ 369768 w 874818"/>
                  <a:gd name="csY12" fmla="*/ 219850 h 891501"/>
                  <a:gd name="csX13" fmla="*/ 454935 w 874818"/>
                  <a:gd name="csY13" fmla="*/ 305017 h 891501"/>
                  <a:gd name="csX14" fmla="*/ 454935 w 874818"/>
                  <a:gd name="csY14" fmla="*/ 364064 h 891501"/>
                  <a:gd name="csX15" fmla="*/ 429969 w 874818"/>
                  <a:gd name="csY15" fmla="*/ 364064 h 891501"/>
                  <a:gd name="csX16" fmla="*/ 429969 w 874818"/>
                  <a:gd name="csY16" fmla="*/ 305017 h 891501"/>
                  <a:gd name="csX17" fmla="*/ 369768 w 874818"/>
                  <a:gd name="csY17" fmla="*/ 244816 h 891501"/>
                  <a:gd name="csX18" fmla="*/ 309567 w 874818"/>
                  <a:gd name="csY18" fmla="*/ 305017 h 891501"/>
                  <a:gd name="csX19" fmla="*/ 309567 w 874818"/>
                  <a:gd name="csY19" fmla="*/ 364064 h 891501"/>
                  <a:gd name="csX20" fmla="*/ 284601 w 874818"/>
                  <a:gd name="csY20" fmla="*/ 364064 h 891501"/>
                  <a:gd name="csX21" fmla="*/ 284601 w 874818"/>
                  <a:gd name="csY21" fmla="*/ 305017 h 891501"/>
                  <a:gd name="csX22" fmla="*/ 369768 w 874818"/>
                  <a:gd name="csY22" fmla="*/ 219850 h 891501"/>
                  <a:gd name="csX23" fmla="*/ 404743 w 874818"/>
                  <a:gd name="csY23" fmla="*/ 364068 h 891501"/>
                  <a:gd name="csX24" fmla="*/ 334943 w 874818"/>
                  <a:gd name="csY24" fmla="*/ 364068 h 891501"/>
                  <a:gd name="csX25" fmla="*/ 334943 w 874818"/>
                  <a:gd name="csY25" fmla="*/ 305021 h 891501"/>
                  <a:gd name="csX26" fmla="*/ 369806 w 874818"/>
                  <a:gd name="csY26" fmla="*/ 270046 h 891501"/>
                  <a:gd name="csX27" fmla="*/ 404670 w 874818"/>
                  <a:gd name="csY27" fmla="*/ 305021 h 891501"/>
                  <a:gd name="csX28" fmla="*/ 404632 w 874818"/>
                  <a:gd name="csY28" fmla="*/ 364068 h 891501"/>
                  <a:gd name="csX29" fmla="*/ 503898 w 874818"/>
                  <a:gd name="csY29" fmla="*/ 605984 h 891501"/>
                  <a:gd name="csX30" fmla="*/ 474654 w 874818"/>
                  <a:gd name="csY30" fmla="*/ 635228 h 891501"/>
                  <a:gd name="csX31" fmla="*/ 264913 w 874818"/>
                  <a:gd name="csY31" fmla="*/ 635228 h 891501"/>
                  <a:gd name="csX32" fmla="*/ 235669 w 874818"/>
                  <a:gd name="csY32" fmla="*/ 605984 h 891501"/>
                  <a:gd name="csX33" fmla="*/ 235669 w 874818"/>
                  <a:gd name="csY33" fmla="*/ 418532 h 891501"/>
                  <a:gd name="csX34" fmla="*/ 264913 w 874818"/>
                  <a:gd name="csY34" fmla="*/ 389287 h 891501"/>
                  <a:gd name="csX35" fmla="*/ 474654 w 874818"/>
                  <a:gd name="csY35" fmla="*/ 389287 h 891501"/>
                  <a:gd name="csX36" fmla="*/ 503898 w 874818"/>
                  <a:gd name="csY36" fmla="*/ 418532 h 891501"/>
                  <a:gd name="csX37" fmla="*/ 369767 w 874818"/>
                  <a:gd name="csY37" fmla="*/ 433905 h 891501"/>
                  <a:gd name="csX38" fmla="*/ 319203 w 874818"/>
                  <a:gd name="csY38" fmla="*/ 484470 h 891501"/>
                  <a:gd name="csX39" fmla="*/ 335128 w 874818"/>
                  <a:gd name="csY39" fmla="*/ 521342 h 891501"/>
                  <a:gd name="csX40" fmla="*/ 335128 w 874818"/>
                  <a:gd name="csY40" fmla="*/ 556019 h 891501"/>
                  <a:gd name="csX41" fmla="*/ 369804 w 874818"/>
                  <a:gd name="csY41" fmla="*/ 590695 h 891501"/>
                  <a:gd name="csX42" fmla="*/ 404481 w 874818"/>
                  <a:gd name="csY42" fmla="*/ 556019 h 891501"/>
                  <a:gd name="csX43" fmla="*/ 404481 w 874818"/>
                  <a:gd name="csY43" fmla="*/ 521342 h 891501"/>
                  <a:gd name="csX44" fmla="*/ 420406 w 874818"/>
                  <a:gd name="csY44" fmla="*/ 484470 h 891501"/>
                  <a:gd name="csX45" fmla="*/ 369767 w 874818"/>
                  <a:gd name="csY45" fmla="*/ 433905 h 891501"/>
                  <a:gd name="csX46" fmla="*/ 384539 w 874818"/>
                  <a:gd name="csY46" fmla="*/ 505120 h 891501"/>
                  <a:gd name="csX47" fmla="*/ 379292 w 874818"/>
                  <a:gd name="csY47" fmla="*/ 515389 h 891501"/>
                  <a:gd name="csX48" fmla="*/ 379292 w 874818"/>
                  <a:gd name="csY48" fmla="*/ 555981 h 891501"/>
                  <a:gd name="csX49" fmla="*/ 369879 w 874818"/>
                  <a:gd name="csY49" fmla="*/ 565395 h 891501"/>
                  <a:gd name="csX50" fmla="*/ 360466 w 874818"/>
                  <a:gd name="csY50" fmla="*/ 555981 h 891501"/>
                  <a:gd name="csX51" fmla="*/ 360466 w 874818"/>
                  <a:gd name="csY51" fmla="*/ 515389 h 891501"/>
                  <a:gd name="csX52" fmla="*/ 355219 w 874818"/>
                  <a:gd name="csY52" fmla="*/ 505120 h 891501"/>
                  <a:gd name="csX53" fmla="*/ 344541 w 874818"/>
                  <a:gd name="csY53" fmla="*/ 484432 h 891501"/>
                  <a:gd name="csX54" fmla="*/ 369879 w 874818"/>
                  <a:gd name="csY54" fmla="*/ 459094 h 891501"/>
                  <a:gd name="csX55" fmla="*/ 395218 w 874818"/>
                  <a:gd name="csY55" fmla="*/ 484432 h 891501"/>
                  <a:gd name="csX56" fmla="*/ 384539 w 874818"/>
                  <a:gd name="csY56" fmla="*/ 505120 h 891501"/>
                  <a:gd name="csX57" fmla="*/ 874819 w 874818"/>
                  <a:gd name="csY57" fmla="*/ 207759 h 891501"/>
                  <a:gd name="csX58" fmla="*/ 704779 w 874818"/>
                  <a:gd name="csY58" fmla="*/ 37719 h 891501"/>
                  <a:gd name="csX59" fmla="*/ 588097 w 874818"/>
                  <a:gd name="csY59" fmla="*/ 84488 h 891501"/>
                  <a:gd name="csX60" fmla="*/ 388072 w 874818"/>
                  <a:gd name="csY60" fmla="*/ 3711 h 891501"/>
                  <a:gd name="csX61" fmla="*/ 351386 w 874818"/>
                  <a:gd name="csY61" fmla="*/ 3711 h 891501"/>
                  <a:gd name="csX62" fmla="*/ 30584 w 874818"/>
                  <a:gd name="csY62" fmla="*/ 133375 h 891501"/>
                  <a:gd name="csX63" fmla="*/ 0 w 874818"/>
                  <a:gd name="csY63" fmla="*/ 178730 h 891501"/>
                  <a:gd name="csX64" fmla="*/ 0 w 874818"/>
                  <a:gd name="csY64" fmla="*/ 400482 h 891501"/>
                  <a:gd name="csX65" fmla="*/ 103365 w 874818"/>
                  <a:gd name="csY65" fmla="*/ 723589 h 891501"/>
                  <a:gd name="csX66" fmla="*/ 350530 w 874818"/>
                  <a:gd name="csY66" fmla="*/ 888562 h 891501"/>
                  <a:gd name="csX67" fmla="*/ 369877 w 874818"/>
                  <a:gd name="csY67" fmla="*/ 891501 h 891501"/>
                  <a:gd name="csX68" fmla="*/ 389224 w 874818"/>
                  <a:gd name="csY68" fmla="*/ 888562 h 891501"/>
                  <a:gd name="csX69" fmla="*/ 636388 w 874818"/>
                  <a:gd name="csY69" fmla="*/ 723589 h 891501"/>
                  <a:gd name="csX70" fmla="*/ 739753 w 874818"/>
                  <a:gd name="csY70" fmla="*/ 400482 h 891501"/>
                  <a:gd name="csX71" fmla="*/ 739753 w 874818"/>
                  <a:gd name="csY71" fmla="*/ 374177 h 891501"/>
                  <a:gd name="csX72" fmla="*/ 874818 w 874818"/>
                  <a:gd name="csY72" fmla="*/ 207746 h 891501"/>
                  <a:gd name="csX73" fmla="*/ 714380 w 874818"/>
                  <a:gd name="csY73" fmla="*/ 400450 h 891501"/>
                  <a:gd name="csX74" fmla="*/ 381862 w 874818"/>
                  <a:gd name="csY74" fmla="*/ 864308 h 891501"/>
                  <a:gd name="csX75" fmla="*/ 357752 w 874818"/>
                  <a:gd name="csY75" fmla="*/ 864308 h 891501"/>
                  <a:gd name="csX76" fmla="*/ 25273 w 874818"/>
                  <a:gd name="csY76" fmla="*/ 400450 h 891501"/>
                  <a:gd name="csX77" fmla="*/ 25273 w 874818"/>
                  <a:gd name="csY77" fmla="*/ 178698 h 891501"/>
                  <a:gd name="csX78" fmla="*/ 40044 w 874818"/>
                  <a:gd name="csY78" fmla="*/ 156783 h 891501"/>
                  <a:gd name="csX79" fmla="*/ 360922 w 874818"/>
                  <a:gd name="csY79" fmla="*/ 27157 h 891501"/>
                  <a:gd name="csX80" fmla="*/ 378633 w 874818"/>
                  <a:gd name="csY80" fmla="*/ 27157 h 891501"/>
                  <a:gd name="csX81" fmla="*/ 570171 w 874818"/>
                  <a:gd name="csY81" fmla="*/ 104511 h 891501"/>
                  <a:gd name="csX82" fmla="*/ 546656 w 874818"/>
                  <a:gd name="csY82" fmla="*/ 146034 h 891501"/>
                  <a:gd name="csX83" fmla="*/ 374539 w 874818"/>
                  <a:gd name="csY83" fmla="*/ 76494 h 891501"/>
                  <a:gd name="csX84" fmla="*/ 365126 w 874818"/>
                  <a:gd name="csY84" fmla="*/ 76494 h 891501"/>
                  <a:gd name="csX85" fmla="*/ 80414 w 874818"/>
                  <a:gd name="csY85" fmla="*/ 191461 h 891501"/>
                  <a:gd name="csX86" fmla="*/ 72526 w 874818"/>
                  <a:gd name="csY86" fmla="*/ 203181 h 891501"/>
                  <a:gd name="csX87" fmla="*/ 72526 w 874818"/>
                  <a:gd name="csY87" fmla="*/ 400453 h 891501"/>
                  <a:gd name="csX88" fmla="*/ 148057 w 874818"/>
                  <a:gd name="csY88" fmla="*/ 661905 h 891501"/>
                  <a:gd name="csX89" fmla="*/ 365979 w 874818"/>
                  <a:gd name="csY89" fmla="*/ 817353 h 891501"/>
                  <a:gd name="csX90" fmla="*/ 369700 w 874818"/>
                  <a:gd name="csY90" fmla="*/ 817911 h 891501"/>
                  <a:gd name="csX91" fmla="*/ 373420 w 874818"/>
                  <a:gd name="csY91" fmla="*/ 817353 h 891501"/>
                  <a:gd name="csX92" fmla="*/ 591343 w 874818"/>
                  <a:gd name="csY92" fmla="*/ 661905 h 891501"/>
                  <a:gd name="csX93" fmla="*/ 666873 w 874818"/>
                  <a:gd name="csY93" fmla="*/ 400453 h 891501"/>
                  <a:gd name="csX94" fmla="*/ 666873 w 874818"/>
                  <a:gd name="csY94" fmla="*/ 373404 h 891501"/>
                  <a:gd name="csX95" fmla="*/ 704676 w 874818"/>
                  <a:gd name="csY95" fmla="*/ 377795 h 891501"/>
                  <a:gd name="csX96" fmla="*/ 714201 w 874818"/>
                  <a:gd name="csY96" fmla="*/ 377311 h 891501"/>
                  <a:gd name="csX97" fmla="*/ 714201 w 874818"/>
                  <a:gd name="csY97" fmla="*/ 400454 h 891501"/>
                  <a:gd name="csX98" fmla="*/ 641826 w 874818"/>
                  <a:gd name="csY98" fmla="*/ 365475 h 891501"/>
                  <a:gd name="csX99" fmla="*/ 641826 w 874818"/>
                  <a:gd name="csY99" fmla="*/ 400450 h 891501"/>
                  <a:gd name="csX100" fmla="*/ 369878 w 874818"/>
                  <a:gd name="csY100" fmla="*/ 792013 h 891501"/>
                  <a:gd name="csX101" fmla="*/ 97929 w 874818"/>
                  <a:gd name="csY101" fmla="*/ 400450 h 891501"/>
                  <a:gd name="csX102" fmla="*/ 97929 w 874818"/>
                  <a:gd name="csY102" fmla="*/ 211664 h 891501"/>
                  <a:gd name="csX103" fmla="*/ 369763 w 874818"/>
                  <a:gd name="csY103" fmla="*/ 101831 h 891501"/>
                  <a:gd name="csX104" fmla="*/ 539127 w 874818"/>
                  <a:gd name="csY104" fmla="*/ 170329 h 891501"/>
                  <a:gd name="csX105" fmla="*/ 534849 w 874818"/>
                  <a:gd name="csY105" fmla="*/ 207871 h 891501"/>
                  <a:gd name="csX106" fmla="*/ 641814 w 874818"/>
                  <a:gd name="csY106" fmla="*/ 365481 h 891501"/>
                  <a:gd name="csX107" fmla="*/ 704855 w 874818"/>
                  <a:gd name="csY107" fmla="*/ 352452 h 891501"/>
                  <a:gd name="csX108" fmla="*/ 560161 w 874818"/>
                  <a:gd name="csY108" fmla="*/ 207758 h 891501"/>
                  <a:gd name="csX109" fmla="*/ 704855 w 874818"/>
                  <a:gd name="csY109" fmla="*/ 63064 h 891501"/>
                  <a:gd name="csX110" fmla="*/ 849549 w 874818"/>
                  <a:gd name="csY110" fmla="*/ 207758 h 891501"/>
                  <a:gd name="csX111" fmla="*/ 704855 w 874818"/>
                  <a:gd name="csY111" fmla="*/ 352452 h 891501"/>
                  <a:gd name="csX112" fmla="*/ 798207 w 874818"/>
                  <a:gd name="csY112" fmla="*/ 153656 h 891501"/>
                  <a:gd name="csX113" fmla="*/ 796198 w 874818"/>
                  <a:gd name="csY113" fmla="*/ 171367 h 891501"/>
                  <a:gd name="csX114" fmla="*/ 680184 w 874818"/>
                  <a:gd name="csY114" fmla="*/ 263863 h 891501"/>
                  <a:gd name="csX115" fmla="*/ 672296 w 874818"/>
                  <a:gd name="csY115" fmla="*/ 266616 h 891501"/>
                  <a:gd name="csX116" fmla="*/ 662659 w 874818"/>
                  <a:gd name="csY116" fmla="*/ 262151 h 891501"/>
                  <a:gd name="csX117" fmla="*/ 611685 w 874818"/>
                  <a:gd name="csY117" fmla="*/ 201951 h 891501"/>
                  <a:gd name="csX118" fmla="*/ 613211 w 874818"/>
                  <a:gd name="csY118" fmla="*/ 184128 h 891501"/>
                  <a:gd name="csX119" fmla="*/ 631033 w 874818"/>
                  <a:gd name="csY119" fmla="*/ 185654 h 891501"/>
                  <a:gd name="csX120" fmla="*/ 674081 w 874818"/>
                  <a:gd name="csY120" fmla="*/ 236515 h 891501"/>
                  <a:gd name="csX121" fmla="*/ 780571 w 874818"/>
                  <a:gd name="csY121" fmla="*/ 151646 h 891501"/>
                  <a:gd name="csX122" fmla="*/ 798207 w 874818"/>
                  <a:gd name="csY122" fmla="*/ 153655 h 8915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</a:cxnLst>
                <a:rect l="l" t="t" r="r" b="b"/>
                <a:pathLst>
                  <a:path w="874818" h="891501">
                    <a:moveTo>
                      <a:pt x="480163" y="364363"/>
                    </a:moveTo>
                    <a:lnTo>
                      <a:pt x="480163" y="305018"/>
                    </a:lnTo>
                    <a:cubicBezTo>
                      <a:pt x="480163" y="244147"/>
                      <a:pt x="430640" y="194623"/>
                      <a:pt x="369768" y="194623"/>
                    </a:cubicBezTo>
                    <a:cubicBezTo>
                      <a:pt x="308898" y="194623"/>
                      <a:pt x="259373" y="244145"/>
                      <a:pt x="259373" y="305018"/>
                    </a:cubicBezTo>
                    <a:lnTo>
                      <a:pt x="259373" y="364363"/>
                    </a:lnTo>
                    <a:cubicBezTo>
                      <a:pt x="231952" y="367116"/>
                      <a:pt x="210409" y="390371"/>
                      <a:pt x="210409" y="418574"/>
                    </a:cubicBezTo>
                    <a:lnTo>
                      <a:pt x="210409" y="606026"/>
                    </a:lnTo>
                    <a:cubicBezTo>
                      <a:pt x="210409" y="636127"/>
                      <a:pt x="234891" y="660497"/>
                      <a:pt x="264881" y="660497"/>
                    </a:cubicBezTo>
                    <a:lnTo>
                      <a:pt x="474621" y="660497"/>
                    </a:lnTo>
                    <a:cubicBezTo>
                      <a:pt x="504722" y="660497"/>
                      <a:pt x="529093" y="636015"/>
                      <a:pt x="529093" y="606026"/>
                    </a:cubicBezTo>
                    <a:lnTo>
                      <a:pt x="529130" y="418536"/>
                    </a:lnTo>
                    <a:cubicBezTo>
                      <a:pt x="529130" y="390445"/>
                      <a:pt x="507699" y="367227"/>
                      <a:pt x="480166" y="364362"/>
                    </a:cubicBezTo>
                    <a:close/>
                    <a:moveTo>
                      <a:pt x="369768" y="219850"/>
                    </a:moveTo>
                    <a:cubicBezTo>
                      <a:pt x="416724" y="219850"/>
                      <a:pt x="454935" y="258061"/>
                      <a:pt x="454935" y="305017"/>
                    </a:cubicBezTo>
                    <a:lnTo>
                      <a:pt x="454935" y="364064"/>
                    </a:lnTo>
                    <a:lnTo>
                      <a:pt x="429969" y="364064"/>
                    </a:lnTo>
                    <a:lnTo>
                      <a:pt x="429969" y="305017"/>
                    </a:lnTo>
                    <a:cubicBezTo>
                      <a:pt x="429969" y="271865"/>
                      <a:pt x="403031" y="244816"/>
                      <a:pt x="369768" y="244816"/>
                    </a:cubicBezTo>
                    <a:cubicBezTo>
                      <a:pt x="336542" y="244816"/>
                      <a:pt x="309567" y="271753"/>
                      <a:pt x="309567" y="305017"/>
                    </a:cubicBezTo>
                    <a:lnTo>
                      <a:pt x="309567" y="364064"/>
                    </a:lnTo>
                    <a:lnTo>
                      <a:pt x="284601" y="364064"/>
                    </a:lnTo>
                    <a:lnTo>
                      <a:pt x="284601" y="305017"/>
                    </a:lnTo>
                    <a:cubicBezTo>
                      <a:pt x="284639" y="258061"/>
                      <a:pt x="322813" y="219850"/>
                      <a:pt x="369768" y="219850"/>
                    </a:cubicBezTo>
                    <a:close/>
                    <a:moveTo>
                      <a:pt x="404743" y="364068"/>
                    </a:moveTo>
                    <a:lnTo>
                      <a:pt x="334943" y="364068"/>
                    </a:lnTo>
                    <a:lnTo>
                      <a:pt x="334943" y="305021"/>
                    </a:lnTo>
                    <a:cubicBezTo>
                      <a:pt x="334943" y="286082"/>
                      <a:pt x="350942" y="270046"/>
                      <a:pt x="369806" y="270046"/>
                    </a:cubicBezTo>
                    <a:cubicBezTo>
                      <a:pt x="388745" y="270046"/>
                      <a:pt x="404670" y="286045"/>
                      <a:pt x="404670" y="305021"/>
                    </a:cubicBezTo>
                    <a:lnTo>
                      <a:pt x="404632" y="364068"/>
                    </a:lnTo>
                    <a:close/>
                    <a:moveTo>
                      <a:pt x="503898" y="605984"/>
                    </a:moveTo>
                    <a:cubicBezTo>
                      <a:pt x="503898" y="622094"/>
                      <a:pt x="490764" y="635228"/>
                      <a:pt x="474654" y="635228"/>
                    </a:cubicBezTo>
                    <a:lnTo>
                      <a:pt x="264913" y="635228"/>
                    </a:lnTo>
                    <a:cubicBezTo>
                      <a:pt x="248803" y="635228"/>
                      <a:pt x="235669" y="622094"/>
                      <a:pt x="235669" y="605984"/>
                    </a:cubicBezTo>
                    <a:lnTo>
                      <a:pt x="235669" y="418532"/>
                    </a:lnTo>
                    <a:cubicBezTo>
                      <a:pt x="235669" y="402421"/>
                      <a:pt x="248803" y="389287"/>
                      <a:pt x="264913" y="389287"/>
                    </a:cubicBezTo>
                    <a:lnTo>
                      <a:pt x="474654" y="389287"/>
                    </a:lnTo>
                    <a:cubicBezTo>
                      <a:pt x="490764" y="389287"/>
                      <a:pt x="503898" y="402421"/>
                      <a:pt x="503898" y="418532"/>
                    </a:cubicBezTo>
                    <a:close/>
                    <a:moveTo>
                      <a:pt x="369767" y="433905"/>
                    </a:moveTo>
                    <a:cubicBezTo>
                      <a:pt x="341862" y="433905"/>
                      <a:pt x="319203" y="456564"/>
                      <a:pt x="319203" y="484470"/>
                    </a:cubicBezTo>
                    <a:cubicBezTo>
                      <a:pt x="319203" y="498460"/>
                      <a:pt x="325007" y="511817"/>
                      <a:pt x="335128" y="521342"/>
                    </a:cubicBezTo>
                    <a:lnTo>
                      <a:pt x="335128" y="556019"/>
                    </a:lnTo>
                    <a:cubicBezTo>
                      <a:pt x="335128" y="575180"/>
                      <a:pt x="350643" y="590695"/>
                      <a:pt x="369804" y="590695"/>
                    </a:cubicBezTo>
                    <a:cubicBezTo>
                      <a:pt x="388966" y="590695"/>
                      <a:pt x="404481" y="575180"/>
                      <a:pt x="404481" y="556019"/>
                    </a:cubicBezTo>
                    <a:lnTo>
                      <a:pt x="404481" y="521342"/>
                    </a:lnTo>
                    <a:cubicBezTo>
                      <a:pt x="414564" y="511817"/>
                      <a:pt x="420406" y="498497"/>
                      <a:pt x="420406" y="484470"/>
                    </a:cubicBezTo>
                    <a:cubicBezTo>
                      <a:pt x="420443" y="456638"/>
                      <a:pt x="397673" y="433905"/>
                      <a:pt x="369767" y="433905"/>
                    </a:cubicBezTo>
                    <a:close/>
                    <a:moveTo>
                      <a:pt x="384539" y="505120"/>
                    </a:moveTo>
                    <a:cubicBezTo>
                      <a:pt x="381190" y="507501"/>
                      <a:pt x="379292" y="511296"/>
                      <a:pt x="379292" y="515389"/>
                    </a:cubicBezTo>
                    <a:lnTo>
                      <a:pt x="379292" y="555981"/>
                    </a:lnTo>
                    <a:cubicBezTo>
                      <a:pt x="379292" y="561228"/>
                      <a:pt x="375088" y="565395"/>
                      <a:pt x="369879" y="565395"/>
                    </a:cubicBezTo>
                    <a:cubicBezTo>
                      <a:pt x="364633" y="565395"/>
                      <a:pt x="360466" y="561190"/>
                      <a:pt x="360466" y="555981"/>
                    </a:cubicBezTo>
                    <a:lnTo>
                      <a:pt x="360466" y="515389"/>
                    </a:lnTo>
                    <a:cubicBezTo>
                      <a:pt x="360466" y="511296"/>
                      <a:pt x="358456" y="507501"/>
                      <a:pt x="355219" y="505120"/>
                    </a:cubicBezTo>
                    <a:cubicBezTo>
                      <a:pt x="348559" y="500357"/>
                      <a:pt x="344541" y="492655"/>
                      <a:pt x="344541" y="484432"/>
                    </a:cubicBezTo>
                    <a:cubicBezTo>
                      <a:pt x="344541" y="470442"/>
                      <a:pt x="355889" y="459094"/>
                      <a:pt x="369879" y="459094"/>
                    </a:cubicBezTo>
                    <a:cubicBezTo>
                      <a:pt x="383870" y="459094"/>
                      <a:pt x="395218" y="470442"/>
                      <a:pt x="395218" y="484432"/>
                    </a:cubicBezTo>
                    <a:cubicBezTo>
                      <a:pt x="395106" y="492655"/>
                      <a:pt x="391199" y="500357"/>
                      <a:pt x="384539" y="505120"/>
                    </a:cubicBezTo>
                    <a:close/>
                    <a:moveTo>
                      <a:pt x="874819" y="207759"/>
                    </a:moveTo>
                    <a:cubicBezTo>
                      <a:pt x="874819" y="114035"/>
                      <a:pt x="798507" y="37719"/>
                      <a:pt x="704779" y="37719"/>
                    </a:cubicBezTo>
                    <a:cubicBezTo>
                      <a:pt x="659535" y="37719"/>
                      <a:pt x="618570" y="55541"/>
                      <a:pt x="588097" y="84488"/>
                    </a:cubicBezTo>
                    <a:lnTo>
                      <a:pt x="388072" y="3711"/>
                    </a:lnTo>
                    <a:cubicBezTo>
                      <a:pt x="375869" y="-1237"/>
                      <a:pt x="363590" y="-1237"/>
                      <a:pt x="351386" y="3711"/>
                    </a:cubicBezTo>
                    <a:lnTo>
                      <a:pt x="30584" y="133375"/>
                    </a:lnTo>
                    <a:cubicBezTo>
                      <a:pt x="11720" y="141003"/>
                      <a:pt x="0" y="158341"/>
                      <a:pt x="0" y="178730"/>
                    </a:cubicBezTo>
                    <a:lnTo>
                      <a:pt x="0" y="400482"/>
                    </a:lnTo>
                    <a:cubicBezTo>
                      <a:pt x="0" y="527355"/>
                      <a:pt x="34751" y="636035"/>
                      <a:pt x="103365" y="723589"/>
                    </a:cubicBezTo>
                    <a:cubicBezTo>
                      <a:pt x="164124" y="801128"/>
                      <a:pt x="249593" y="858168"/>
                      <a:pt x="350530" y="888562"/>
                    </a:cubicBezTo>
                    <a:cubicBezTo>
                      <a:pt x="357004" y="890460"/>
                      <a:pt x="363404" y="891501"/>
                      <a:pt x="369877" y="891501"/>
                    </a:cubicBezTo>
                    <a:cubicBezTo>
                      <a:pt x="376276" y="891501"/>
                      <a:pt x="382638" y="890534"/>
                      <a:pt x="389224" y="888562"/>
                    </a:cubicBezTo>
                    <a:cubicBezTo>
                      <a:pt x="490208" y="858275"/>
                      <a:pt x="575704" y="801200"/>
                      <a:pt x="636388" y="723589"/>
                    </a:cubicBezTo>
                    <a:cubicBezTo>
                      <a:pt x="704961" y="636041"/>
                      <a:pt x="739753" y="527355"/>
                      <a:pt x="739753" y="400482"/>
                    </a:cubicBezTo>
                    <a:lnTo>
                      <a:pt x="739753" y="374177"/>
                    </a:lnTo>
                    <a:cubicBezTo>
                      <a:pt x="816697" y="358066"/>
                      <a:pt x="874818" y="289568"/>
                      <a:pt x="874818" y="207746"/>
                    </a:cubicBezTo>
                    <a:close/>
                    <a:moveTo>
                      <a:pt x="714380" y="400450"/>
                    </a:moveTo>
                    <a:cubicBezTo>
                      <a:pt x="714380" y="628307"/>
                      <a:pt x="590069" y="801728"/>
                      <a:pt x="381862" y="864308"/>
                    </a:cubicBezTo>
                    <a:cubicBezTo>
                      <a:pt x="373565" y="866800"/>
                      <a:pt x="366161" y="866800"/>
                      <a:pt x="357752" y="864308"/>
                    </a:cubicBezTo>
                    <a:cubicBezTo>
                      <a:pt x="149583" y="801725"/>
                      <a:pt x="25273" y="628307"/>
                      <a:pt x="25273" y="400450"/>
                    </a:cubicBezTo>
                    <a:lnTo>
                      <a:pt x="25273" y="178698"/>
                    </a:lnTo>
                    <a:cubicBezTo>
                      <a:pt x="25273" y="168689"/>
                      <a:pt x="30779" y="160503"/>
                      <a:pt x="40044" y="156783"/>
                    </a:cubicBezTo>
                    <a:lnTo>
                      <a:pt x="360922" y="27157"/>
                    </a:lnTo>
                    <a:cubicBezTo>
                      <a:pt x="366913" y="24664"/>
                      <a:pt x="372643" y="24664"/>
                      <a:pt x="378633" y="27157"/>
                    </a:cubicBezTo>
                    <a:lnTo>
                      <a:pt x="570171" y="104511"/>
                    </a:lnTo>
                    <a:cubicBezTo>
                      <a:pt x="560461" y="117087"/>
                      <a:pt x="552535" y="131002"/>
                      <a:pt x="546656" y="146034"/>
                    </a:cubicBezTo>
                    <a:lnTo>
                      <a:pt x="374539" y="76494"/>
                    </a:lnTo>
                    <a:cubicBezTo>
                      <a:pt x="371488" y="75266"/>
                      <a:pt x="368140" y="75266"/>
                      <a:pt x="365126" y="76494"/>
                    </a:cubicBezTo>
                    <a:lnTo>
                      <a:pt x="80414" y="191461"/>
                    </a:lnTo>
                    <a:cubicBezTo>
                      <a:pt x="75652" y="193358"/>
                      <a:pt x="72526" y="198046"/>
                      <a:pt x="72526" y="203181"/>
                    </a:cubicBezTo>
                    <a:lnTo>
                      <a:pt x="72526" y="400453"/>
                    </a:lnTo>
                    <a:cubicBezTo>
                      <a:pt x="72526" y="500094"/>
                      <a:pt x="98609" y="590468"/>
                      <a:pt x="148057" y="661905"/>
                    </a:cubicBezTo>
                    <a:cubicBezTo>
                      <a:pt x="198621" y="734980"/>
                      <a:pt x="273968" y="788673"/>
                      <a:pt x="365979" y="817353"/>
                    </a:cubicBezTo>
                    <a:cubicBezTo>
                      <a:pt x="367207" y="817725"/>
                      <a:pt x="368472" y="817911"/>
                      <a:pt x="369700" y="817911"/>
                    </a:cubicBezTo>
                    <a:cubicBezTo>
                      <a:pt x="370928" y="817911"/>
                      <a:pt x="372267" y="817725"/>
                      <a:pt x="373420" y="817353"/>
                    </a:cubicBezTo>
                    <a:cubicBezTo>
                      <a:pt x="465434" y="788778"/>
                      <a:pt x="540851" y="734977"/>
                      <a:pt x="591343" y="661905"/>
                    </a:cubicBezTo>
                    <a:cubicBezTo>
                      <a:pt x="640791" y="590468"/>
                      <a:pt x="666873" y="500094"/>
                      <a:pt x="666873" y="400453"/>
                    </a:cubicBezTo>
                    <a:lnTo>
                      <a:pt x="666873" y="373404"/>
                    </a:lnTo>
                    <a:cubicBezTo>
                      <a:pt x="679077" y="376158"/>
                      <a:pt x="691654" y="377795"/>
                      <a:pt x="704676" y="377795"/>
                    </a:cubicBezTo>
                    <a:cubicBezTo>
                      <a:pt x="707913" y="377795"/>
                      <a:pt x="710964" y="377497"/>
                      <a:pt x="714201" y="377311"/>
                    </a:cubicBezTo>
                    <a:lnTo>
                      <a:pt x="714201" y="400454"/>
                    </a:lnTo>
                    <a:close/>
                    <a:moveTo>
                      <a:pt x="641826" y="365475"/>
                    </a:moveTo>
                    <a:lnTo>
                      <a:pt x="641826" y="400450"/>
                    </a:lnTo>
                    <a:cubicBezTo>
                      <a:pt x="641826" y="594188"/>
                      <a:pt x="542785" y="736692"/>
                      <a:pt x="369878" y="792013"/>
                    </a:cubicBezTo>
                    <a:cubicBezTo>
                      <a:pt x="197018" y="736686"/>
                      <a:pt x="97929" y="594179"/>
                      <a:pt x="97929" y="400450"/>
                    </a:cubicBezTo>
                    <a:lnTo>
                      <a:pt x="97929" y="211664"/>
                    </a:lnTo>
                    <a:lnTo>
                      <a:pt x="369763" y="101831"/>
                    </a:lnTo>
                    <a:lnTo>
                      <a:pt x="539127" y="170329"/>
                    </a:lnTo>
                    <a:cubicBezTo>
                      <a:pt x="536374" y="182421"/>
                      <a:pt x="534849" y="194886"/>
                      <a:pt x="534849" y="207871"/>
                    </a:cubicBezTo>
                    <a:cubicBezTo>
                      <a:pt x="534849" y="279197"/>
                      <a:pt x="579237" y="340364"/>
                      <a:pt x="641814" y="365481"/>
                    </a:cubicBezTo>
                    <a:close/>
                    <a:moveTo>
                      <a:pt x="704855" y="352452"/>
                    </a:moveTo>
                    <a:cubicBezTo>
                      <a:pt x="625046" y="352452"/>
                      <a:pt x="560161" y="287489"/>
                      <a:pt x="560161" y="207758"/>
                    </a:cubicBezTo>
                    <a:cubicBezTo>
                      <a:pt x="560161" y="127949"/>
                      <a:pt x="625124" y="63064"/>
                      <a:pt x="704855" y="63064"/>
                    </a:cubicBezTo>
                    <a:cubicBezTo>
                      <a:pt x="784664" y="63064"/>
                      <a:pt x="849549" y="128027"/>
                      <a:pt x="849549" y="207758"/>
                    </a:cubicBezTo>
                    <a:cubicBezTo>
                      <a:pt x="849549" y="287567"/>
                      <a:pt x="784697" y="352452"/>
                      <a:pt x="704855" y="352452"/>
                    </a:cubicBezTo>
                    <a:close/>
                    <a:moveTo>
                      <a:pt x="798207" y="153656"/>
                    </a:moveTo>
                    <a:cubicBezTo>
                      <a:pt x="802598" y="159088"/>
                      <a:pt x="801630" y="167088"/>
                      <a:pt x="796198" y="171367"/>
                    </a:cubicBezTo>
                    <a:lnTo>
                      <a:pt x="680184" y="263863"/>
                    </a:lnTo>
                    <a:cubicBezTo>
                      <a:pt x="677914" y="265686"/>
                      <a:pt x="675049" y="266616"/>
                      <a:pt x="672296" y="266616"/>
                    </a:cubicBezTo>
                    <a:cubicBezTo>
                      <a:pt x="668687" y="266616"/>
                      <a:pt x="665152" y="265091"/>
                      <a:pt x="662659" y="262151"/>
                    </a:cubicBezTo>
                    <a:lnTo>
                      <a:pt x="611685" y="201951"/>
                    </a:lnTo>
                    <a:cubicBezTo>
                      <a:pt x="607221" y="196630"/>
                      <a:pt x="607890" y="188631"/>
                      <a:pt x="613211" y="184128"/>
                    </a:cubicBezTo>
                    <a:cubicBezTo>
                      <a:pt x="618532" y="179663"/>
                      <a:pt x="626531" y="180333"/>
                      <a:pt x="631033" y="185654"/>
                    </a:cubicBezTo>
                    <a:lnTo>
                      <a:pt x="674081" y="236515"/>
                    </a:lnTo>
                    <a:lnTo>
                      <a:pt x="780571" y="151646"/>
                    </a:lnTo>
                    <a:cubicBezTo>
                      <a:pt x="785929" y="147293"/>
                      <a:pt x="793928" y="148223"/>
                      <a:pt x="798207" y="15365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>
                <a:noAutofit/>
              </a:bodyPr>
              <a:lstStyle/>
              <a:p>
                <a:pPr defTabSz="190503">
                  <a:defRPr/>
                </a:pPr>
                <a:endParaRPr lang="en-US" sz="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2D5258F-DD6B-1747-ADEB-5E262AE61594}"/>
                </a:ext>
              </a:extLst>
            </p:cNvPr>
            <p:cNvSpPr>
              <a:spLocks/>
            </p:cNvSpPr>
            <p:nvPr/>
          </p:nvSpPr>
          <p:spPr>
            <a:xfrm flipH="1">
              <a:off x="13704549" y="7169530"/>
              <a:ext cx="9603510" cy="1332872"/>
            </a:xfrm>
            <a:prstGeom prst="rect">
              <a:avLst/>
            </a:prstGeom>
            <a:noFill/>
            <a:ln w="6350">
              <a:solidFill>
                <a:schemeClr val="bg1">
                  <a:lumMod val="95000"/>
                  <a:alpha val="14000"/>
                </a:schemeClr>
              </a:solidFill>
            </a:ln>
            <a:effectLst>
              <a:outerShdw blurRad="127000" dist="38100" algn="l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tIns="19050" rIns="38100" bIns="19050" rtlCol="0" anchor="ctr">
              <a:noAutofit/>
            </a:bodyPr>
            <a:lstStyle/>
            <a:p>
              <a:pPr defTabSz="190503">
                <a:defRPr/>
              </a:pPr>
              <a:r>
                <a:rPr lang="en-US" sz="17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Cloud: </a:t>
              </a:r>
              <a:r>
                <a:rPr lang="en-US" sz="17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Legacy clouds optimized for generic workloads</a:t>
              </a: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1158580-7AE7-976B-46D9-A7A2F7C95745}"/>
                </a:ext>
              </a:extLst>
            </p:cNvPr>
            <p:cNvGrpSpPr/>
            <p:nvPr/>
          </p:nvGrpSpPr>
          <p:grpSpPr>
            <a:xfrm>
              <a:off x="12238957" y="7118601"/>
              <a:ext cx="1448238" cy="1434732"/>
              <a:chOff x="3565055" y="7490766"/>
              <a:chExt cx="1636356" cy="1621096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DB9CCEE9-C571-F7AC-E084-63F4B80A226D}"/>
                  </a:ext>
                </a:extLst>
              </p:cNvPr>
              <p:cNvSpPr/>
              <p:nvPr/>
            </p:nvSpPr>
            <p:spPr>
              <a:xfrm>
                <a:off x="3565055" y="7490766"/>
                <a:ext cx="1636356" cy="1621096"/>
              </a:xfrm>
              <a:prstGeom prst="ellipse">
                <a:avLst/>
              </a:prstGeom>
              <a:solidFill>
                <a:schemeClr val="accent4">
                  <a:alpha val="12000"/>
                </a:schemeClr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05">
                  <a:defRPr/>
                </a:pPr>
                <a:endParaRPr lang="en-US" sz="8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AA509BB-C922-E6CC-2744-24AF79AB3BB9}"/>
                  </a:ext>
                </a:extLst>
              </p:cNvPr>
              <p:cNvSpPr/>
              <p:nvPr/>
            </p:nvSpPr>
            <p:spPr>
              <a:xfrm flipH="1">
                <a:off x="3885082" y="7669778"/>
                <a:ext cx="996302" cy="1263072"/>
              </a:xfrm>
              <a:custGeom>
                <a:avLst/>
                <a:gdLst>
                  <a:gd name="csX0" fmla="*/ 607124 w 662368"/>
                  <a:gd name="csY0" fmla="*/ 528828 h 839724"/>
                  <a:gd name="csX1" fmla="*/ 570167 w 662368"/>
                  <a:gd name="csY1" fmla="*/ 559880 h 839724"/>
                  <a:gd name="csX2" fmla="*/ 497015 w 662368"/>
                  <a:gd name="csY2" fmla="*/ 559880 h 839724"/>
                  <a:gd name="csX3" fmla="*/ 497015 w 662368"/>
                  <a:gd name="csY3" fmla="*/ 485585 h 839724"/>
                  <a:gd name="csX4" fmla="*/ 520637 w 662368"/>
                  <a:gd name="csY4" fmla="*/ 485585 h 839724"/>
                  <a:gd name="csX5" fmla="*/ 662369 w 662368"/>
                  <a:gd name="csY5" fmla="*/ 343852 h 839724"/>
                  <a:gd name="csX6" fmla="*/ 551402 w 662368"/>
                  <a:gd name="csY6" fmla="*/ 205550 h 839724"/>
                  <a:gd name="csX7" fmla="*/ 552164 w 662368"/>
                  <a:gd name="csY7" fmla="*/ 192310 h 839724"/>
                  <a:gd name="csX8" fmla="*/ 429101 w 662368"/>
                  <a:gd name="csY8" fmla="*/ 69247 h 839724"/>
                  <a:gd name="csX9" fmla="*/ 410623 w 662368"/>
                  <a:gd name="csY9" fmla="*/ 70676 h 839724"/>
                  <a:gd name="csX10" fmla="*/ 277749 w 662368"/>
                  <a:gd name="csY10" fmla="*/ 0 h 839724"/>
                  <a:gd name="csX11" fmla="*/ 117539 w 662368"/>
                  <a:gd name="csY11" fmla="*/ 160211 h 839724"/>
                  <a:gd name="csX12" fmla="*/ 123444 w 662368"/>
                  <a:gd name="csY12" fmla="*/ 203359 h 839724"/>
                  <a:gd name="csX13" fmla="*/ 0 w 662368"/>
                  <a:gd name="csY13" fmla="*/ 343852 h 839724"/>
                  <a:gd name="csX14" fmla="*/ 141732 w 662368"/>
                  <a:gd name="csY14" fmla="*/ 485585 h 839724"/>
                  <a:gd name="csX15" fmla="*/ 165259 w 662368"/>
                  <a:gd name="csY15" fmla="*/ 485585 h 839724"/>
                  <a:gd name="csX16" fmla="*/ 165259 w 662368"/>
                  <a:gd name="csY16" fmla="*/ 559880 h 839724"/>
                  <a:gd name="csX17" fmla="*/ 92583 w 662368"/>
                  <a:gd name="csY17" fmla="*/ 559880 h 839724"/>
                  <a:gd name="csX18" fmla="*/ 55245 w 662368"/>
                  <a:gd name="csY18" fmla="*/ 525018 h 839724"/>
                  <a:gd name="csX19" fmla="*/ 17621 w 662368"/>
                  <a:gd name="csY19" fmla="*/ 562642 h 839724"/>
                  <a:gd name="csX20" fmla="*/ 55245 w 662368"/>
                  <a:gd name="csY20" fmla="*/ 600265 h 839724"/>
                  <a:gd name="csX21" fmla="*/ 91250 w 662368"/>
                  <a:gd name="csY21" fmla="*/ 573024 h 839724"/>
                  <a:gd name="csX22" fmla="*/ 171831 w 662368"/>
                  <a:gd name="csY22" fmla="*/ 573024 h 839724"/>
                  <a:gd name="csX23" fmla="*/ 178403 w 662368"/>
                  <a:gd name="csY23" fmla="*/ 566452 h 839724"/>
                  <a:gd name="csX24" fmla="*/ 178403 w 662368"/>
                  <a:gd name="csY24" fmla="*/ 485585 h 839724"/>
                  <a:gd name="csX25" fmla="*/ 244983 w 662368"/>
                  <a:gd name="csY25" fmla="*/ 485585 h 839724"/>
                  <a:gd name="csX26" fmla="*/ 244983 w 662368"/>
                  <a:gd name="csY26" fmla="*/ 658463 h 839724"/>
                  <a:gd name="csX27" fmla="*/ 134684 w 662368"/>
                  <a:gd name="csY27" fmla="*/ 658463 h 839724"/>
                  <a:gd name="csX28" fmla="*/ 97727 w 662368"/>
                  <a:gd name="csY28" fmla="*/ 627412 h 839724"/>
                  <a:gd name="csX29" fmla="*/ 60103 w 662368"/>
                  <a:gd name="csY29" fmla="*/ 665036 h 839724"/>
                  <a:gd name="csX30" fmla="*/ 97727 w 662368"/>
                  <a:gd name="csY30" fmla="*/ 702659 h 839724"/>
                  <a:gd name="csX31" fmla="*/ 134684 w 662368"/>
                  <a:gd name="csY31" fmla="*/ 671608 h 839724"/>
                  <a:gd name="csX32" fmla="*/ 251365 w 662368"/>
                  <a:gd name="csY32" fmla="*/ 671608 h 839724"/>
                  <a:gd name="csX33" fmla="*/ 257937 w 662368"/>
                  <a:gd name="csY33" fmla="*/ 665036 h 839724"/>
                  <a:gd name="csX34" fmla="*/ 257937 w 662368"/>
                  <a:gd name="csY34" fmla="*/ 485585 h 839724"/>
                  <a:gd name="csX35" fmla="*/ 324517 w 662368"/>
                  <a:gd name="csY35" fmla="*/ 485585 h 839724"/>
                  <a:gd name="csX36" fmla="*/ 324517 w 662368"/>
                  <a:gd name="csY36" fmla="*/ 765143 h 839724"/>
                  <a:gd name="csX37" fmla="*/ 293465 w 662368"/>
                  <a:gd name="csY37" fmla="*/ 802100 h 839724"/>
                  <a:gd name="csX38" fmla="*/ 331089 w 662368"/>
                  <a:gd name="csY38" fmla="*/ 839724 h 839724"/>
                  <a:gd name="csX39" fmla="*/ 368713 w 662368"/>
                  <a:gd name="csY39" fmla="*/ 802100 h 839724"/>
                  <a:gd name="csX40" fmla="*/ 337661 w 662368"/>
                  <a:gd name="csY40" fmla="*/ 765143 h 839724"/>
                  <a:gd name="csX41" fmla="*/ 337661 w 662368"/>
                  <a:gd name="csY41" fmla="*/ 485585 h 839724"/>
                  <a:gd name="csX42" fmla="*/ 404241 w 662368"/>
                  <a:gd name="csY42" fmla="*/ 485585 h 839724"/>
                  <a:gd name="csX43" fmla="*/ 404241 w 662368"/>
                  <a:gd name="csY43" fmla="*/ 665036 h 839724"/>
                  <a:gd name="csX44" fmla="*/ 410813 w 662368"/>
                  <a:gd name="csY44" fmla="*/ 671608 h 839724"/>
                  <a:gd name="csX45" fmla="*/ 527495 w 662368"/>
                  <a:gd name="csY45" fmla="*/ 671608 h 839724"/>
                  <a:gd name="csX46" fmla="*/ 564452 w 662368"/>
                  <a:gd name="csY46" fmla="*/ 702659 h 839724"/>
                  <a:gd name="csX47" fmla="*/ 602075 w 662368"/>
                  <a:gd name="csY47" fmla="*/ 665036 h 839724"/>
                  <a:gd name="csX48" fmla="*/ 564452 w 662368"/>
                  <a:gd name="csY48" fmla="*/ 627412 h 839724"/>
                  <a:gd name="csX49" fmla="*/ 527495 w 662368"/>
                  <a:gd name="csY49" fmla="*/ 658463 h 839724"/>
                  <a:gd name="csX50" fmla="*/ 417386 w 662368"/>
                  <a:gd name="csY50" fmla="*/ 658463 h 839724"/>
                  <a:gd name="csX51" fmla="*/ 417386 w 662368"/>
                  <a:gd name="csY51" fmla="*/ 485585 h 839724"/>
                  <a:gd name="csX52" fmla="*/ 483870 w 662368"/>
                  <a:gd name="csY52" fmla="*/ 485585 h 839724"/>
                  <a:gd name="csX53" fmla="*/ 483870 w 662368"/>
                  <a:gd name="csY53" fmla="*/ 566452 h 839724"/>
                  <a:gd name="csX54" fmla="*/ 490442 w 662368"/>
                  <a:gd name="csY54" fmla="*/ 573024 h 839724"/>
                  <a:gd name="csX55" fmla="*/ 570071 w 662368"/>
                  <a:gd name="csY55" fmla="*/ 573024 h 839724"/>
                  <a:gd name="csX56" fmla="*/ 607028 w 662368"/>
                  <a:gd name="csY56" fmla="*/ 604076 h 839724"/>
                  <a:gd name="csX57" fmla="*/ 644652 w 662368"/>
                  <a:gd name="csY57" fmla="*/ 566452 h 839724"/>
                  <a:gd name="csX58" fmla="*/ 607124 w 662368"/>
                  <a:gd name="csY58" fmla="*/ 528828 h 839724"/>
                  <a:gd name="csX59" fmla="*/ 55055 w 662368"/>
                  <a:gd name="csY59" fmla="*/ 587216 h 839724"/>
                  <a:gd name="csX60" fmla="*/ 30575 w 662368"/>
                  <a:gd name="csY60" fmla="*/ 562737 h 839724"/>
                  <a:gd name="csX61" fmla="*/ 55055 w 662368"/>
                  <a:gd name="csY61" fmla="*/ 538258 h 839724"/>
                  <a:gd name="csX62" fmla="*/ 79534 w 662368"/>
                  <a:gd name="csY62" fmla="*/ 562737 h 839724"/>
                  <a:gd name="csX63" fmla="*/ 55055 w 662368"/>
                  <a:gd name="csY63" fmla="*/ 587216 h 839724"/>
                  <a:gd name="csX64" fmla="*/ 97727 w 662368"/>
                  <a:gd name="csY64" fmla="*/ 689515 h 839724"/>
                  <a:gd name="csX65" fmla="*/ 73247 w 662368"/>
                  <a:gd name="csY65" fmla="*/ 665036 h 839724"/>
                  <a:gd name="csX66" fmla="*/ 97727 w 662368"/>
                  <a:gd name="csY66" fmla="*/ 640556 h 839724"/>
                  <a:gd name="csX67" fmla="*/ 122206 w 662368"/>
                  <a:gd name="csY67" fmla="*/ 665036 h 839724"/>
                  <a:gd name="csX68" fmla="*/ 97727 w 662368"/>
                  <a:gd name="csY68" fmla="*/ 689515 h 839724"/>
                  <a:gd name="csX69" fmla="*/ 355568 w 662368"/>
                  <a:gd name="csY69" fmla="*/ 802100 h 839724"/>
                  <a:gd name="csX70" fmla="*/ 331089 w 662368"/>
                  <a:gd name="csY70" fmla="*/ 826580 h 839724"/>
                  <a:gd name="csX71" fmla="*/ 306610 w 662368"/>
                  <a:gd name="csY71" fmla="*/ 802100 h 839724"/>
                  <a:gd name="csX72" fmla="*/ 331089 w 662368"/>
                  <a:gd name="csY72" fmla="*/ 777621 h 839724"/>
                  <a:gd name="csX73" fmla="*/ 355568 w 662368"/>
                  <a:gd name="csY73" fmla="*/ 802100 h 839724"/>
                  <a:gd name="csX74" fmla="*/ 564452 w 662368"/>
                  <a:gd name="csY74" fmla="*/ 640556 h 839724"/>
                  <a:gd name="csX75" fmla="*/ 588931 w 662368"/>
                  <a:gd name="csY75" fmla="*/ 665036 h 839724"/>
                  <a:gd name="csX76" fmla="*/ 564452 w 662368"/>
                  <a:gd name="csY76" fmla="*/ 689515 h 839724"/>
                  <a:gd name="csX77" fmla="*/ 539972 w 662368"/>
                  <a:gd name="csY77" fmla="*/ 665036 h 839724"/>
                  <a:gd name="csX78" fmla="*/ 564452 w 662368"/>
                  <a:gd name="csY78" fmla="*/ 640556 h 839724"/>
                  <a:gd name="csX79" fmla="*/ 13049 w 662368"/>
                  <a:gd name="csY79" fmla="*/ 343852 h 839724"/>
                  <a:gd name="csX80" fmla="*/ 132493 w 662368"/>
                  <a:gd name="csY80" fmla="*/ 215646 h 839724"/>
                  <a:gd name="csX81" fmla="*/ 137446 w 662368"/>
                  <a:gd name="csY81" fmla="*/ 212693 h 839724"/>
                  <a:gd name="csX82" fmla="*/ 138208 w 662368"/>
                  <a:gd name="csY82" fmla="*/ 206978 h 839724"/>
                  <a:gd name="csX83" fmla="*/ 130588 w 662368"/>
                  <a:gd name="csY83" fmla="*/ 160211 h 839724"/>
                  <a:gd name="csX84" fmla="*/ 277749 w 662368"/>
                  <a:gd name="csY84" fmla="*/ 13049 h 839724"/>
                  <a:gd name="csX85" fmla="*/ 401955 w 662368"/>
                  <a:gd name="csY85" fmla="*/ 81248 h 839724"/>
                  <a:gd name="csX86" fmla="*/ 408718 w 662368"/>
                  <a:gd name="csY86" fmla="*/ 84201 h 839724"/>
                  <a:gd name="csX87" fmla="*/ 429101 w 662368"/>
                  <a:gd name="csY87" fmla="*/ 82296 h 839724"/>
                  <a:gd name="csX88" fmla="*/ 539020 w 662368"/>
                  <a:gd name="csY88" fmla="*/ 192215 h 839724"/>
                  <a:gd name="csX89" fmla="*/ 537591 w 662368"/>
                  <a:gd name="csY89" fmla="*/ 209741 h 839724"/>
                  <a:gd name="csX90" fmla="*/ 542925 w 662368"/>
                  <a:gd name="csY90" fmla="*/ 217265 h 839724"/>
                  <a:gd name="csX91" fmla="*/ 649224 w 662368"/>
                  <a:gd name="csY91" fmla="*/ 343852 h 839724"/>
                  <a:gd name="csX92" fmla="*/ 520637 w 662368"/>
                  <a:gd name="csY92" fmla="*/ 472440 h 839724"/>
                  <a:gd name="csX93" fmla="*/ 141637 w 662368"/>
                  <a:gd name="csY93" fmla="*/ 472440 h 839724"/>
                  <a:gd name="csX94" fmla="*/ 13049 w 662368"/>
                  <a:gd name="csY94" fmla="*/ 343852 h 839724"/>
                  <a:gd name="csX95" fmla="*/ 607124 w 662368"/>
                  <a:gd name="csY95" fmla="*/ 591026 h 839724"/>
                  <a:gd name="csX96" fmla="*/ 582644 w 662368"/>
                  <a:gd name="csY96" fmla="*/ 566547 h 839724"/>
                  <a:gd name="csX97" fmla="*/ 607124 w 662368"/>
                  <a:gd name="csY97" fmla="*/ 542068 h 839724"/>
                  <a:gd name="csX98" fmla="*/ 631603 w 662368"/>
                  <a:gd name="csY98" fmla="*/ 566547 h 839724"/>
                  <a:gd name="csX99" fmla="*/ 607124 w 662368"/>
                  <a:gd name="csY99" fmla="*/ 591026 h 8397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</a:cxnLst>
                <a:rect l="l" t="t" r="r" b="b"/>
                <a:pathLst>
                  <a:path w="662368" h="839724">
                    <a:moveTo>
                      <a:pt x="607124" y="528828"/>
                    </a:moveTo>
                    <a:cubicBezTo>
                      <a:pt x="588645" y="528828"/>
                      <a:pt x="573310" y="542258"/>
                      <a:pt x="570167" y="559880"/>
                    </a:cubicBezTo>
                    <a:lnTo>
                      <a:pt x="497015" y="559880"/>
                    </a:lnTo>
                    <a:lnTo>
                      <a:pt x="497015" y="485585"/>
                    </a:lnTo>
                    <a:lnTo>
                      <a:pt x="520637" y="485585"/>
                    </a:lnTo>
                    <a:cubicBezTo>
                      <a:pt x="598742" y="485585"/>
                      <a:pt x="662369" y="422053"/>
                      <a:pt x="662369" y="343852"/>
                    </a:cubicBezTo>
                    <a:cubicBezTo>
                      <a:pt x="662369" y="277082"/>
                      <a:pt x="616077" y="219932"/>
                      <a:pt x="551402" y="205550"/>
                    </a:cubicBezTo>
                    <a:cubicBezTo>
                      <a:pt x="551879" y="201073"/>
                      <a:pt x="552164" y="196691"/>
                      <a:pt x="552164" y="192310"/>
                    </a:cubicBezTo>
                    <a:cubicBezTo>
                      <a:pt x="552164" y="124492"/>
                      <a:pt x="497015" y="69247"/>
                      <a:pt x="429101" y="69247"/>
                    </a:cubicBezTo>
                    <a:cubicBezTo>
                      <a:pt x="422910" y="69247"/>
                      <a:pt x="416719" y="69723"/>
                      <a:pt x="410623" y="70676"/>
                    </a:cubicBezTo>
                    <a:cubicBezTo>
                      <a:pt x="380714" y="26384"/>
                      <a:pt x="331375" y="0"/>
                      <a:pt x="277749" y="0"/>
                    </a:cubicBezTo>
                    <a:cubicBezTo>
                      <a:pt x="189357" y="0"/>
                      <a:pt x="117539" y="71914"/>
                      <a:pt x="117539" y="160211"/>
                    </a:cubicBezTo>
                    <a:cubicBezTo>
                      <a:pt x="117539" y="174879"/>
                      <a:pt x="119539" y="189357"/>
                      <a:pt x="123444" y="203359"/>
                    </a:cubicBezTo>
                    <a:cubicBezTo>
                      <a:pt x="53626" y="212408"/>
                      <a:pt x="0" y="272606"/>
                      <a:pt x="0" y="343852"/>
                    </a:cubicBezTo>
                    <a:cubicBezTo>
                      <a:pt x="0" y="421958"/>
                      <a:pt x="63532" y="485585"/>
                      <a:pt x="141732" y="485585"/>
                    </a:cubicBezTo>
                    <a:lnTo>
                      <a:pt x="165259" y="485585"/>
                    </a:lnTo>
                    <a:lnTo>
                      <a:pt x="165259" y="559880"/>
                    </a:lnTo>
                    <a:lnTo>
                      <a:pt x="92583" y="559880"/>
                    </a:lnTo>
                    <a:cubicBezTo>
                      <a:pt x="91154" y="540449"/>
                      <a:pt x="75057" y="525018"/>
                      <a:pt x="55245" y="525018"/>
                    </a:cubicBezTo>
                    <a:cubicBezTo>
                      <a:pt x="34481" y="525018"/>
                      <a:pt x="17621" y="541877"/>
                      <a:pt x="17621" y="562642"/>
                    </a:cubicBezTo>
                    <a:cubicBezTo>
                      <a:pt x="17621" y="583406"/>
                      <a:pt x="34481" y="600265"/>
                      <a:pt x="55245" y="600265"/>
                    </a:cubicBezTo>
                    <a:cubicBezTo>
                      <a:pt x="72390" y="600265"/>
                      <a:pt x="86678" y="588645"/>
                      <a:pt x="91250" y="573024"/>
                    </a:cubicBezTo>
                    <a:lnTo>
                      <a:pt x="171831" y="573024"/>
                    </a:lnTo>
                    <a:cubicBezTo>
                      <a:pt x="175451" y="573024"/>
                      <a:pt x="178403" y="570071"/>
                      <a:pt x="178403" y="566452"/>
                    </a:cubicBezTo>
                    <a:lnTo>
                      <a:pt x="178403" y="485585"/>
                    </a:lnTo>
                    <a:lnTo>
                      <a:pt x="244983" y="485585"/>
                    </a:lnTo>
                    <a:lnTo>
                      <a:pt x="244983" y="658463"/>
                    </a:lnTo>
                    <a:lnTo>
                      <a:pt x="134684" y="658463"/>
                    </a:lnTo>
                    <a:cubicBezTo>
                      <a:pt x="131540" y="640842"/>
                      <a:pt x="116205" y="627412"/>
                      <a:pt x="97727" y="627412"/>
                    </a:cubicBezTo>
                    <a:cubicBezTo>
                      <a:pt x="76962" y="627412"/>
                      <a:pt x="60103" y="644271"/>
                      <a:pt x="60103" y="665036"/>
                    </a:cubicBezTo>
                    <a:cubicBezTo>
                      <a:pt x="60103" y="685800"/>
                      <a:pt x="76962" y="702659"/>
                      <a:pt x="97727" y="702659"/>
                    </a:cubicBezTo>
                    <a:cubicBezTo>
                      <a:pt x="116205" y="702659"/>
                      <a:pt x="131540" y="689229"/>
                      <a:pt x="134684" y="671608"/>
                    </a:cubicBezTo>
                    <a:lnTo>
                      <a:pt x="251365" y="671608"/>
                    </a:lnTo>
                    <a:cubicBezTo>
                      <a:pt x="254984" y="671608"/>
                      <a:pt x="257937" y="668655"/>
                      <a:pt x="257937" y="665036"/>
                    </a:cubicBezTo>
                    <a:lnTo>
                      <a:pt x="257937" y="485585"/>
                    </a:lnTo>
                    <a:lnTo>
                      <a:pt x="324517" y="485585"/>
                    </a:lnTo>
                    <a:lnTo>
                      <a:pt x="324517" y="765143"/>
                    </a:lnTo>
                    <a:cubicBezTo>
                      <a:pt x="306896" y="768287"/>
                      <a:pt x="293465" y="783622"/>
                      <a:pt x="293465" y="802100"/>
                    </a:cubicBezTo>
                    <a:cubicBezTo>
                      <a:pt x="293465" y="822865"/>
                      <a:pt x="310325" y="839724"/>
                      <a:pt x="331089" y="839724"/>
                    </a:cubicBezTo>
                    <a:cubicBezTo>
                      <a:pt x="351854" y="839724"/>
                      <a:pt x="368713" y="822865"/>
                      <a:pt x="368713" y="802100"/>
                    </a:cubicBezTo>
                    <a:cubicBezTo>
                      <a:pt x="368713" y="783622"/>
                      <a:pt x="355283" y="768287"/>
                      <a:pt x="337661" y="765143"/>
                    </a:cubicBezTo>
                    <a:lnTo>
                      <a:pt x="337661" y="485585"/>
                    </a:lnTo>
                    <a:lnTo>
                      <a:pt x="404241" y="485585"/>
                    </a:lnTo>
                    <a:lnTo>
                      <a:pt x="404241" y="665036"/>
                    </a:lnTo>
                    <a:cubicBezTo>
                      <a:pt x="404241" y="668655"/>
                      <a:pt x="407194" y="671608"/>
                      <a:pt x="410813" y="671608"/>
                    </a:cubicBezTo>
                    <a:lnTo>
                      <a:pt x="527495" y="671608"/>
                    </a:lnTo>
                    <a:cubicBezTo>
                      <a:pt x="530638" y="689229"/>
                      <a:pt x="545973" y="702659"/>
                      <a:pt x="564452" y="702659"/>
                    </a:cubicBezTo>
                    <a:cubicBezTo>
                      <a:pt x="585216" y="702659"/>
                      <a:pt x="602075" y="685800"/>
                      <a:pt x="602075" y="665036"/>
                    </a:cubicBezTo>
                    <a:cubicBezTo>
                      <a:pt x="602075" y="644271"/>
                      <a:pt x="585216" y="627412"/>
                      <a:pt x="564452" y="627412"/>
                    </a:cubicBezTo>
                    <a:cubicBezTo>
                      <a:pt x="545973" y="627412"/>
                      <a:pt x="530638" y="640842"/>
                      <a:pt x="527495" y="658463"/>
                    </a:cubicBezTo>
                    <a:lnTo>
                      <a:pt x="417386" y="658463"/>
                    </a:lnTo>
                    <a:lnTo>
                      <a:pt x="417386" y="485585"/>
                    </a:lnTo>
                    <a:lnTo>
                      <a:pt x="483870" y="485585"/>
                    </a:lnTo>
                    <a:lnTo>
                      <a:pt x="483870" y="566452"/>
                    </a:lnTo>
                    <a:cubicBezTo>
                      <a:pt x="483870" y="570071"/>
                      <a:pt x="486823" y="573024"/>
                      <a:pt x="490442" y="573024"/>
                    </a:cubicBezTo>
                    <a:lnTo>
                      <a:pt x="570071" y="573024"/>
                    </a:lnTo>
                    <a:cubicBezTo>
                      <a:pt x="573215" y="590645"/>
                      <a:pt x="588550" y="604076"/>
                      <a:pt x="607028" y="604076"/>
                    </a:cubicBezTo>
                    <a:cubicBezTo>
                      <a:pt x="627793" y="604076"/>
                      <a:pt x="644652" y="587216"/>
                      <a:pt x="644652" y="566452"/>
                    </a:cubicBezTo>
                    <a:cubicBezTo>
                      <a:pt x="644747" y="545783"/>
                      <a:pt x="627793" y="528828"/>
                      <a:pt x="607124" y="528828"/>
                    </a:cubicBezTo>
                    <a:close/>
                    <a:moveTo>
                      <a:pt x="55055" y="587216"/>
                    </a:moveTo>
                    <a:cubicBezTo>
                      <a:pt x="41529" y="587216"/>
                      <a:pt x="30575" y="576263"/>
                      <a:pt x="30575" y="562737"/>
                    </a:cubicBezTo>
                    <a:cubicBezTo>
                      <a:pt x="30575" y="549212"/>
                      <a:pt x="41529" y="538258"/>
                      <a:pt x="55055" y="538258"/>
                    </a:cubicBezTo>
                    <a:cubicBezTo>
                      <a:pt x="68580" y="538258"/>
                      <a:pt x="79534" y="549212"/>
                      <a:pt x="79534" y="562737"/>
                    </a:cubicBezTo>
                    <a:cubicBezTo>
                      <a:pt x="79629" y="576167"/>
                      <a:pt x="68580" y="587216"/>
                      <a:pt x="55055" y="587216"/>
                    </a:cubicBezTo>
                    <a:close/>
                    <a:moveTo>
                      <a:pt x="97727" y="689515"/>
                    </a:moveTo>
                    <a:cubicBezTo>
                      <a:pt x="84201" y="689515"/>
                      <a:pt x="73247" y="678561"/>
                      <a:pt x="73247" y="665036"/>
                    </a:cubicBezTo>
                    <a:cubicBezTo>
                      <a:pt x="73247" y="651510"/>
                      <a:pt x="84201" y="640556"/>
                      <a:pt x="97727" y="640556"/>
                    </a:cubicBezTo>
                    <a:cubicBezTo>
                      <a:pt x="111252" y="640556"/>
                      <a:pt x="122206" y="651510"/>
                      <a:pt x="122206" y="665036"/>
                    </a:cubicBezTo>
                    <a:cubicBezTo>
                      <a:pt x="122206" y="678561"/>
                      <a:pt x="111252" y="689515"/>
                      <a:pt x="97727" y="689515"/>
                    </a:cubicBezTo>
                    <a:close/>
                    <a:moveTo>
                      <a:pt x="355568" y="802100"/>
                    </a:moveTo>
                    <a:cubicBezTo>
                      <a:pt x="355568" y="815626"/>
                      <a:pt x="344615" y="826580"/>
                      <a:pt x="331089" y="826580"/>
                    </a:cubicBezTo>
                    <a:cubicBezTo>
                      <a:pt x="317564" y="826580"/>
                      <a:pt x="306610" y="815626"/>
                      <a:pt x="306610" y="802100"/>
                    </a:cubicBezTo>
                    <a:cubicBezTo>
                      <a:pt x="306610" y="788575"/>
                      <a:pt x="317564" y="777621"/>
                      <a:pt x="331089" y="777621"/>
                    </a:cubicBezTo>
                    <a:cubicBezTo>
                      <a:pt x="344615" y="777621"/>
                      <a:pt x="355568" y="788575"/>
                      <a:pt x="355568" y="802100"/>
                    </a:cubicBezTo>
                    <a:close/>
                    <a:moveTo>
                      <a:pt x="564452" y="640556"/>
                    </a:moveTo>
                    <a:cubicBezTo>
                      <a:pt x="577977" y="640556"/>
                      <a:pt x="588931" y="651510"/>
                      <a:pt x="588931" y="665036"/>
                    </a:cubicBezTo>
                    <a:cubicBezTo>
                      <a:pt x="588931" y="678561"/>
                      <a:pt x="577977" y="689515"/>
                      <a:pt x="564452" y="689515"/>
                    </a:cubicBezTo>
                    <a:cubicBezTo>
                      <a:pt x="550926" y="689515"/>
                      <a:pt x="539972" y="678561"/>
                      <a:pt x="539972" y="665036"/>
                    </a:cubicBezTo>
                    <a:cubicBezTo>
                      <a:pt x="539877" y="651510"/>
                      <a:pt x="550926" y="640556"/>
                      <a:pt x="564452" y="640556"/>
                    </a:cubicBezTo>
                    <a:close/>
                    <a:moveTo>
                      <a:pt x="13049" y="343852"/>
                    </a:moveTo>
                    <a:cubicBezTo>
                      <a:pt x="13049" y="276701"/>
                      <a:pt x="65532" y="220408"/>
                      <a:pt x="132493" y="215646"/>
                    </a:cubicBezTo>
                    <a:cubicBezTo>
                      <a:pt x="134493" y="215456"/>
                      <a:pt x="136398" y="214408"/>
                      <a:pt x="137446" y="212693"/>
                    </a:cubicBezTo>
                    <a:cubicBezTo>
                      <a:pt x="138589" y="210979"/>
                      <a:pt x="138875" y="208883"/>
                      <a:pt x="138208" y="206978"/>
                    </a:cubicBezTo>
                    <a:cubicBezTo>
                      <a:pt x="133160" y="191929"/>
                      <a:pt x="130588" y="176213"/>
                      <a:pt x="130588" y="160211"/>
                    </a:cubicBezTo>
                    <a:cubicBezTo>
                      <a:pt x="130588" y="79058"/>
                      <a:pt x="196596" y="13049"/>
                      <a:pt x="277749" y="13049"/>
                    </a:cubicBezTo>
                    <a:cubicBezTo>
                      <a:pt x="328327" y="13049"/>
                      <a:pt x="374714" y="38576"/>
                      <a:pt x="401955" y="81248"/>
                    </a:cubicBezTo>
                    <a:cubicBezTo>
                      <a:pt x="403384" y="83534"/>
                      <a:pt x="406051" y="84677"/>
                      <a:pt x="408718" y="84201"/>
                    </a:cubicBezTo>
                    <a:cubicBezTo>
                      <a:pt x="415385" y="82963"/>
                      <a:pt x="422243" y="82296"/>
                      <a:pt x="429101" y="82296"/>
                    </a:cubicBezTo>
                    <a:cubicBezTo>
                      <a:pt x="489680" y="82296"/>
                      <a:pt x="539020" y="131636"/>
                      <a:pt x="539020" y="192215"/>
                    </a:cubicBezTo>
                    <a:cubicBezTo>
                      <a:pt x="539020" y="198025"/>
                      <a:pt x="538544" y="203835"/>
                      <a:pt x="537591" y="209741"/>
                    </a:cubicBezTo>
                    <a:cubicBezTo>
                      <a:pt x="537020" y="213265"/>
                      <a:pt x="539401" y="216599"/>
                      <a:pt x="542925" y="217265"/>
                    </a:cubicBezTo>
                    <a:cubicBezTo>
                      <a:pt x="604457" y="228124"/>
                      <a:pt x="649224" y="281369"/>
                      <a:pt x="649224" y="343852"/>
                    </a:cubicBezTo>
                    <a:cubicBezTo>
                      <a:pt x="649224" y="414719"/>
                      <a:pt x="591598" y="472440"/>
                      <a:pt x="520637" y="472440"/>
                    </a:cubicBezTo>
                    <a:lnTo>
                      <a:pt x="141637" y="472440"/>
                    </a:lnTo>
                    <a:cubicBezTo>
                      <a:pt x="70676" y="472440"/>
                      <a:pt x="13049" y="414814"/>
                      <a:pt x="13049" y="343852"/>
                    </a:cubicBezTo>
                    <a:close/>
                    <a:moveTo>
                      <a:pt x="607124" y="591026"/>
                    </a:moveTo>
                    <a:cubicBezTo>
                      <a:pt x="593598" y="591026"/>
                      <a:pt x="582644" y="580073"/>
                      <a:pt x="582644" y="566547"/>
                    </a:cubicBezTo>
                    <a:cubicBezTo>
                      <a:pt x="582644" y="553022"/>
                      <a:pt x="593598" y="542068"/>
                      <a:pt x="607124" y="542068"/>
                    </a:cubicBezTo>
                    <a:cubicBezTo>
                      <a:pt x="620649" y="542068"/>
                      <a:pt x="631603" y="553022"/>
                      <a:pt x="631603" y="566547"/>
                    </a:cubicBezTo>
                    <a:cubicBezTo>
                      <a:pt x="631603" y="579977"/>
                      <a:pt x="620554" y="591026"/>
                      <a:pt x="607124" y="591026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>
                <a:noAutofit/>
              </a:bodyPr>
              <a:lstStyle/>
              <a:p>
                <a:pPr defTabSz="190503">
                  <a:defRPr/>
                </a:pPr>
                <a:endParaRPr lang="en-US" sz="8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F3A0728-2265-DB0B-22CB-30A42E1B6EA4}"/>
                </a:ext>
              </a:extLst>
            </p:cNvPr>
            <p:cNvSpPr>
              <a:spLocks/>
            </p:cNvSpPr>
            <p:nvPr/>
          </p:nvSpPr>
          <p:spPr>
            <a:xfrm flipH="1">
              <a:off x="13704547" y="11167072"/>
              <a:ext cx="9603510" cy="1332872"/>
            </a:xfrm>
            <a:prstGeom prst="rect">
              <a:avLst/>
            </a:prstGeom>
            <a:noFill/>
            <a:ln w="6350">
              <a:solidFill>
                <a:schemeClr val="bg1">
                  <a:lumMod val="95000"/>
                  <a:alpha val="14000"/>
                </a:schemeClr>
              </a:solidFill>
            </a:ln>
            <a:effectLst>
              <a:outerShdw blurRad="127000" dist="38100" algn="l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tIns="19050" rIns="38100" bIns="19050" rtlCol="0" anchor="ctr">
              <a:noAutofit/>
            </a:bodyPr>
            <a:lstStyle/>
            <a:p>
              <a:pPr defTabSz="190503">
                <a:defRPr/>
              </a:pPr>
              <a:r>
                <a:rPr lang="en-US" sz="1700" b="1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Services: </a:t>
              </a:r>
              <a:r>
                <a:rPr lang="en-US" sz="1700" dirty="0">
                  <a:solidFill>
                    <a:prstClr val="white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rPr>
                <a:t>Reliance on bespoke, talent arbitrage models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1A4BF12A-5A82-C3D7-C33A-A9A351A0D003}"/>
                </a:ext>
              </a:extLst>
            </p:cNvPr>
            <p:cNvGrpSpPr/>
            <p:nvPr/>
          </p:nvGrpSpPr>
          <p:grpSpPr>
            <a:xfrm>
              <a:off x="12261662" y="11116143"/>
              <a:ext cx="1448238" cy="1434732"/>
              <a:chOff x="3609272" y="11465787"/>
              <a:chExt cx="1636356" cy="1621096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56938A96-B3E9-CAD6-96CC-DEE483F606A4}"/>
                  </a:ext>
                </a:extLst>
              </p:cNvPr>
              <p:cNvSpPr/>
              <p:nvPr/>
            </p:nvSpPr>
            <p:spPr>
              <a:xfrm>
                <a:off x="3609272" y="11465787"/>
                <a:ext cx="1636356" cy="1621096"/>
              </a:xfrm>
              <a:prstGeom prst="ellipse">
                <a:avLst/>
              </a:prstGeom>
              <a:solidFill>
                <a:schemeClr val="accent4">
                  <a:alpha val="12000"/>
                </a:schemeClr>
              </a:solidFill>
              <a:ln w="3175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05">
                  <a:defRPr/>
                </a:pPr>
                <a:endParaRPr lang="en-US" sz="800" b="1" kern="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F953F76A-1BF6-0F1E-F8DA-45802E49AD8A}"/>
                  </a:ext>
                </a:extLst>
              </p:cNvPr>
              <p:cNvSpPr/>
              <p:nvPr/>
            </p:nvSpPr>
            <p:spPr>
              <a:xfrm>
                <a:off x="3929058" y="11713892"/>
                <a:ext cx="1055619" cy="1124887"/>
              </a:xfrm>
              <a:custGeom>
                <a:avLst/>
                <a:gdLst>
                  <a:gd name="csX0" fmla="*/ 834001 w 837980"/>
                  <a:gd name="csY0" fmla="*/ 511556 h 892967"/>
                  <a:gd name="csX1" fmla="*/ 724797 w 837980"/>
                  <a:gd name="csY1" fmla="*/ 495669 h 892967"/>
                  <a:gd name="csX2" fmla="*/ 706640 w 837980"/>
                  <a:gd name="csY2" fmla="*/ 500766 h 892967"/>
                  <a:gd name="csX3" fmla="*/ 683275 w 837980"/>
                  <a:gd name="csY3" fmla="*/ 514310 h 892967"/>
                  <a:gd name="csX4" fmla="*/ 557773 w 837980"/>
                  <a:gd name="csY4" fmla="*/ 625933 h 892967"/>
                  <a:gd name="csX5" fmla="*/ 529050 w 837980"/>
                  <a:gd name="csY5" fmla="*/ 637170 h 892967"/>
                  <a:gd name="csX6" fmla="*/ 532547 w 837980"/>
                  <a:gd name="csY6" fmla="*/ 608372 h 892967"/>
                  <a:gd name="csX7" fmla="*/ 486522 w 837980"/>
                  <a:gd name="csY7" fmla="*/ 549622 h 892967"/>
                  <a:gd name="csX8" fmla="*/ 277344 w 837980"/>
                  <a:gd name="csY8" fmla="*/ 524246 h 892967"/>
                  <a:gd name="csX9" fmla="*/ 241215 w 837980"/>
                  <a:gd name="csY9" fmla="*/ 529827 h 892967"/>
                  <a:gd name="csX10" fmla="*/ 153482 w 837980"/>
                  <a:gd name="csY10" fmla="*/ 569825 h 892967"/>
                  <a:gd name="csX11" fmla="*/ 152254 w 837980"/>
                  <a:gd name="csY11" fmla="*/ 554272 h 892967"/>
                  <a:gd name="csX12" fmla="*/ 139305 w 837980"/>
                  <a:gd name="csY12" fmla="*/ 528934 h 892967"/>
                  <a:gd name="csX13" fmla="*/ 112256 w 837980"/>
                  <a:gd name="csY13" fmla="*/ 520116 h 892967"/>
                  <a:gd name="csX14" fmla="*/ 34270 w 837980"/>
                  <a:gd name="csY14" fmla="*/ 526255 h 892967"/>
                  <a:gd name="csX15" fmla="*/ 115 w 837980"/>
                  <a:gd name="csY15" fmla="*/ 566215 h 892967"/>
                  <a:gd name="csX16" fmla="*/ 23072 w 837980"/>
                  <a:gd name="csY16" fmla="*/ 858699 h 892967"/>
                  <a:gd name="csX17" fmla="*/ 36020 w 837980"/>
                  <a:gd name="csY17" fmla="*/ 884038 h 892967"/>
                  <a:gd name="csX18" fmla="*/ 60093 w 837980"/>
                  <a:gd name="csY18" fmla="*/ 892967 h 892967"/>
                  <a:gd name="csX19" fmla="*/ 63032 w 837980"/>
                  <a:gd name="csY19" fmla="*/ 892856 h 892967"/>
                  <a:gd name="csX20" fmla="*/ 141055 w 837980"/>
                  <a:gd name="csY20" fmla="*/ 886717 h 892967"/>
                  <a:gd name="csX21" fmla="*/ 175211 w 837980"/>
                  <a:gd name="csY21" fmla="*/ 846756 h 892967"/>
                  <a:gd name="csX22" fmla="*/ 173425 w 837980"/>
                  <a:gd name="csY22" fmla="*/ 824023 h 892967"/>
                  <a:gd name="csX23" fmla="*/ 280695 w 837980"/>
                  <a:gd name="csY23" fmla="*/ 791913 h 892967"/>
                  <a:gd name="csX24" fmla="*/ 477110 w 837980"/>
                  <a:gd name="csY24" fmla="*/ 815763 h 892967"/>
                  <a:gd name="csX25" fmla="*/ 530093 w 837980"/>
                  <a:gd name="csY25" fmla="*/ 799206 h 892967"/>
                  <a:gd name="csX26" fmla="*/ 834074 w 837980"/>
                  <a:gd name="csY26" fmla="*/ 528896 h 892967"/>
                  <a:gd name="csX27" fmla="*/ 837981 w 837980"/>
                  <a:gd name="csY27" fmla="*/ 520226 h 892967"/>
                  <a:gd name="csX28" fmla="*/ 834000 w 837980"/>
                  <a:gd name="csY28" fmla="*/ 511557 h 892967"/>
                  <a:gd name="csX29" fmla="*/ 139238 w 837980"/>
                  <a:gd name="csY29" fmla="*/ 863610 h 892967"/>
                  <a:gd name="csX30" fmla="*/ 61215 w 837980"/>
                  <a:gd name="csY30" fmla="*/ 869749 h 892967"/>
                  <a:gd name="csX31" fmla="*/ 51057 w 837980"/>
                  <a:gd name="csY31" fmla="*/ 866400 h 892967"/>
                  <a:gd name="csX32" fmla="*/ 46183 w 837980"/>
                  <a:gd name="csY32" fmla="*/ 856875 h 892967"/>
                  <a:gd name="csX33" fmla="*/ 23226 w 837980"/>
                  <a:gd name="csY33" fmla="*/ 564429 h 892967"/>
                  <a:gd name="csX34" fmla="*/ 26575 w 837980"/>
                  <a:gd name="csY34" fmla="*/ 554272 h 892967"/>
                  <a:gd name="csX35" fmla="*/ 36100 w 837980"/>
                  <a:gd name="csY35" fmla="*/ 549398 h 892967"/>
                  <a:gd name="csX36" fmla="*/ 114123 w 837980"/>
                  <a:gd name="csY36" fmla="*/ 543259 h 892967"/>
                  <a:gd name="csX37" fmla="*/ 124280 w 837980"/>
                  <a:gd name="csY37" fmla="*/ 546607 h 892967"/>
                  <a:gd name="csX38" fmla="*/ 129154 w 837980"/>
                  <a:gd name="csY38" fmla="*/ 556132 h 892967"/>
                  <a:gd name="csX39" fmla="*/ 149618 w 837980"/>
                  <a:gd name="csY39" fmla="*/ 816584 h 892967"/>
                  <a:gd name="csX40" fmla="*/ 149618 w 837980"/>
                  <a:gd name="csY40" fmla="*/ 816695 h 892967"/>
                  <a:gd name="csX41" fmla="*/ 152111 w 837980"/>
                  <a:gd name="csY41" fmla="*/ 848619 h 892967"/>
                  <a:gd name="csX42" fmla="*/ 139237 w 837980"/>
                  <a:gd name="csY42" fmla="*/ 863614 h 892967"/>
                  <a:gd name="csX43" fmla="*/ 514656 w 837980"/>
                  <a:gd name="csY43" fmla="*/ 781866 h 892967"/>
                  <a:gd name="csX44" fmla="*/ 479868 w 837980"/>
                  <a:gd name="csY44" fmla="*/ 792731 h 892967"/>
                  <a:gd name="csX45" fmla="*/ 281072 w 837980"/>
                  <a:gd name="csY45" fmla="*/ 768583 h 892967"/>
                  <a:gd name="csX46" fmla="*/ 276347 w 837980"/>
                  <a:gd name="csY46" fmla="*/ 768992 h 892967"/>
                  <a:gd name="csX47" fmla="*/ 171572 w 837980"/>
                  <a:gd name="csY47" fmla="*/ 800358 h 892967"/>
                  <a:gd name="csX48" fmla="*/ 155424 w 837980"/>
                  <a:gd name="csY48" fmla="*/ 594418 h 892967"/>
                  <a:gd name="csX49" fmla="*/ 250864 w 837980"/>
                  <a:gd name="csY49" fmla="*/ 550886 h 892967"/>
                  <a:gd name="csX50" fmla="*/ 274603 w 837980"/>
                  <a:gd name="csY50" fmla="*/ 547202 h 892967"/>
                  <a:gd name="csX51" fmla="*/ 483781 w 837980"/>
                  <a:gd name="csY51" fmla="*/ 572578 h 892967"/>
                  <a:gd name="csX52" fmla="*/ 509603 w 837980"/>
                  <a:gd name="csY52" fmla="*/ 605506 h 892967"/>
                  <a:gd name="csX53" fmla="*/ 506031 w 837980"/>
                  <a:gd name="csY53" fmla="*/ 634899 h 892967"/>
                  <a:gd name="csX54" fmla="*/ 371042 w 837980"/>
                  <a:gd name="csY54" fmla="*/ 618527 h 892967"/>
                  <a:gd name="csX55" fmla="*/ 358131 w 837980"/>
                  <a:gd name="csY55" fmla="*/ 628648 h 892967"/>
                  <a:gd name="csX56" fmla="*/ 368252 w 837980"/>
                  <a:gd name="csY56" fmla="*/ 641559 h 892967"/>
                  <a:gd name="csX57" fmla="*/ 514736 w 837980"/>
                  <a:gd name="csY57" fmla="*/ 659344 h 892967"/>
                  <a:gd name="csX58" fmla="*/ 514885 w 837980"/>
                  <a:gd name="csY58" fmla="*/ 659381 h 892967"/>
                  <a:gd name="csX59" fmla="*/ 514923 w 837980"/>
                  <a:gd name="csY59" fmla="*/ 659381 h 892967"/>
                  <a:gd name="csX60" fmla="*/ 515183 w 837980"/>
                  <a:gd name="csY60" fmla="*/ 659418 h 892967"/>
                  <a:gd name="csX61" fmla="*/ 522327 w 837980"/>
                  <a:gd name="csY61" fmla="*/ 660088 h 892967"/>
                  <a:gd name="csX62" fmla="*/ 573338 w 837980"/>
                  <a:gd name="csY62" fmla="*/ 643308 h 892967"/>
                  <a:gd name="csX63" fmla="*/ 698877 w 837980"/>
                  <a:gd name="csY63" fmla="*/ 531684 h 892967"/>
                  <a:gd name="csX64" fmla="*/ 714207 w 837980"/>
                  <a:gd name="csY64" fmla="*/ 522792 h 892967"/>
                  <a:gd name="csX65" fmla="*/ 730169 w 837980"/>
                  <a:gd name="csY65" fmla="*/ 518290 h 892967"/>
                  <a:gd name="csX66" fmla="*/ 807411 w 837980"/>
                  <a:gd name="csY66" fmla="*/ 521713 h 892967"/>
                  <a:gd name="csX67" fmla="*/ 76354 w 837980"/>
                  <a:gd name="csY67" fmla="*/ 562534 h 892967"/>
                  <a:gd name="csX68" fmla="*/ 53211 w 837980"/>
                  <a:gd name="csY68" fmla="*/ 574329 h 892967"/>
                  <a:gd name="csX69" fmla="*/ 45174 w 837980"/>
                  <a:gd name="csY69" fmla="*/ 598997 h 892967"/>
                  <a:gd name="csX70" fmla="*/ 78959 w 837980"/>
                  <a:gd name="csY70" fmla="*/ 630250 h 892967"/>
                  <a:gd name="csX71" fmla="*/ 81637 w 837980"/>
                  <a:gd name="csY71" fmla="*/ 630139 h 892967"/>
                  <a:gd name="csX72" fmla="*/ 112779 w 837980"/>
                  <a:gd name="csY72" fmla="*/ 593676 h 892967"/>
                  <a:gd name="csX73" fmla="*/ 76354 w 837980"/>
                  <a:gd name="csY73" fmla="*/ 562534 h 892967"/>
                  <a:gd name="csX74" fmla="*/ 79851 w 837980"/>
                  <a:gd name="csY74" fmla="*/ 607034 h 892967"/>
                  <a:gd name="csX75" fmla="*/ 68318 w 837980"/>
                  <a:gd name="csY75" fmla="*/ 597174 h 892967"/>
                  <a:gd name="csX76" fmla="*/ 70848 w 837980"/>
                  <a:gd name="csY76" fmla="*/ 589360 h 892967"/>
                  <a:gd name="csX77" fmla="*/ 78177 w 837980"/>
                  <a:gd name="csY77" fmla="*/ 585640 h 892967"/>
                  <a:gd name="csX78" fmla="*/ 89711 w 837980"/>
                  <a:gd name="csY78" fmla="*/ 595500 h 892967"/>
                  <a:gd name="csX79" fmla="*/ 79851 w 837980"/>
                  <a:gd name="csY79" fmla="*/ 607034 h 892967"/>
                  <a:gd name="csX80" fmla="*/ 285639 w 837980"/>
                  <a:gd name="csY80" fmla="*/ 324484 h 892967"/>
                  <a:gd name="csX81" fmla="*/ 309340 w 837980"/>
                  <a:gd name="csY81" fmla="*/ 324484 h 892967"/>
                  <a:gd name="csX82" fmla="*/ 324074 w 837980"/>
                  <a:gd name="csY82" fmla="*/ 360017 h 892967"/>
                  <a:gd name="csX83" fmla="*/ 307294 w 837980"/>
                  <a:gd name="csY83" fmla="*/ 376798 h 892967"/>
                  <a:gd name="csX84" fmla="*/ 307294 w 837980"/>
                  <a:gd name="csY84" fmla="*/ 411214 h 892967"/>
                  <a:gd name="csX85" fmla="*/ 366528 w 837980"/>
                  <a:gd name="csY85" fmla="*/ 470448 h 892967"/>
                  <a:gd name="csX86" fmla="*/ 383755 w 837980"/>
                  <a:gd name="csY86" fmla="*/ 477555 h 892967"/>
                  <a:gd name="csX87" fmla="*/ 400982 w 837980"/>
                  <a:gd name="csY87" fmla="*/ 470448 h 892967"/>
                  <a:gd name="csX88" fmla="*/ 417762 w 837980"/>
                  <a:gd name="csY88" fmla="*/ 453668 h 892967"/>
                  <a:gd name="csX89" fmla="*/ 453295 w 837980"/>
                  <a:gd name="csY89" fmla="*/ 468402 h 892967"/>
                  <a:gd name="csX90" fmla="*/ 453295 w 837980"/>
                  <a:gd name="csY90" fmla="*/ 492103 h 892967"/>
                  <a:gd name="csX91" fmla="*/ 477629 w 837980"/>
                  <a:gd name="csY91" fmla="*/ 516437 h 892967"/>
                  <a:gd name="csX92" fmla="*/ 561419 w 837980"/>
                  <a:gd name="csY92" fmla="*/ 516437 h 892967"/>
                  <a:gd name="csX93" fmla="*/ 585753 w 837980"/>
                  <a:gd name="csY93" fmla="*/ 492103 h 892967"/>
                  <a:gd name="csX94" fmla="*/ 585753 w 837980"/>
                  <a:gd name="csY94" fmla="*/ 468402 h 892967"/>
                  <a:gd name="csX95" fmla="*/ 621286 w 837980"/>
                  <a:gd name="csY95" fmla="*/ 453668 h 892967"/>
                  <a:gd name="csX96" fmla="*/ 638066 w 837980"/>
                  <a:gd name="csY96" fmla="*/ 470448 h 892967"/>
                  <a:gd name="csX97" fmla="*/ 655293 w 837980"/>
                  <a:gd name="csY97" fmla="*/ 477555 h 892967"/>
                  <a:gd name="csX98" fmla="*/ 672520 w 837980"/>
                  <a:gd name="csY98" fmla="*/ 470448 h 892967"/>
                  <a:gd name="csX99" fmla="*/ 731791 w 837980"/>
                  <a:gd name="csY99" fmla="*/ 411214 h 892967"/>
                  <a:gd name="csX100" fmla="*/ 731791 w 837980"/>
                  <a:gd name="csY100" fmla="*/ 376798 h 892967"/>
                  <a:gd name="csX101" fmla="*/ 715011 w 837980"/>
                  <a:gd name="csY101" fmla="*/ 360017 h 892967"/>
                  <a:gd name="csX102" fmla="*/ 729745 w 837980"/>
                  <a:gd name="csY102" fmla="*/ 324484 h 892967"/>
                  <a:gd name="csX103" fmla="*/ 753446 w 837980"/>
                  <a:gd name="csY103" fmla="*/ 324484 h 892967"/>
                  <a:gd name="csX104" fmla="*/ 777780 w 837980"/>
                  <a:gd name="csY104" fmla="*/ 300151 h 892967"/>
                  <a:gd name="csX105" fmla="*/ 777780 w 837980"/>
                  <a:gd name="csY105" fmla="*/ 216360 h 892967"/>
                  <a:gd name="csX106" fmla="*/ 753446 w 837980"/>
                  <a:gd name="csY106" fmla="*/ 192027 h 892967"/>
                  <a:gd name="csX107" fmla="*/ 729745 w 837980"/>
                  <a:gd name="csY107" fmla="*/ 192027 h 892967"/>
                  <a:gd name="csX108" fmla="*/ 715011 w 837980"/>
                  <a:gd name="csY108" fmla="*/ 156494 h 892967"/>
                  <a:gd name="csX109" fmla="*/ 731791 w 837980"/>
                  <a:gd name="csY109" fmla="*/ 139714 h 892967"/>
                  <a:gd name="csX110" fmla="*/ 731791 w 837980"/>
                  <a:gd name="csY110" fmla="*/ 105297 h 892967"/>
                  <a:gd name="csX111" fmla="*/ 672557 w 837980"/>
                  <a:gd name="csY111" fmla="*/ 46063 h 892967"/>
                  <a:gd name="csX112" fmla="*/ 655330 w 837980"/>
                  <a:gd name="csY112" fmla="*/ 38956 h 892967"/>
                  <a:gd name="csX113" fmla="*/ 638103 w 837980"/>
                  <a:gd name="csY113" fmla="*/ 46063 h 892967"/>
                  <a:gd name="csX114" fmla="*/ 621323 w 837980"/>
                  <a:gd name="csY114" fmla="*/ 62843 h 892967"/>
                  <a:gd name="csX115" fmla="*/ 585790 w 837980"/>
                  <a:gd name="csY115" fmla="*/ 48109 h 892967"/>
                  <a:gd name="csX116" fmla="*/ 585790 w 837980"/>
                  <a:gd name="csY116" fmla="*/ 24408 h 892967"/>
                  <a:gd name="csX117" fmla="*/ 561419 w 837980"/>
                  <a:gd name="csY117" fmla="*/ 0 h 892967"/>
                  <a:gd name="csX118" fmla="*/ 477629 w 837980"/>
                  <a:gd name="csY118" fmla="*/ 0 h 892967"/>
                  <a:gd name="csX119" fmla="*/ 453295 w 837980"/>
                  <a:gd name="csY119" fmla="*/ 24334 h 892967"/>
                  <a:gd name="csX120" fmla="*/ 453295 w 837980"/>
                  <a:gd name="csY120" fmla="*/ 48035 h 892967"/>
                  <a:gd name="csX121" fmla="*/ 417762 w 837980"/>
                  <a:gd name="csY121" fmla="*/ 62769 h 892967"/>
                  <a:gd name="csX122" fmla="*/ 400982 w 837980"/>
                  <a:gd name="csY122" fmla="*/ 45989 h 892967"/>
                  <a:gd name="csX123" fmla="*/ 366565 w 837980"/>
                  <a:gd name="csY123" fmla="*/ 45989 h 892967"/>
                  <a:gd name="csX124" fmla="*/ 307294 w 837980"/>
                  <a:gd name="csY124" fmla="*/ 105260 h 892967"/>
                  <a:gd name="csX125" fmla="*/ 307294 w 837980"/>
                  <a:gd name="csY125" fmla="*/ 139677 h 892967"/>
                  <a:gd name="csX126" fmla="*/ 324074 w 837980"/>
                  <a:gd name="csY126" fmla="*/ 156457 h 892967"/>
                  <a:gd name="csX127" fmla="*/ 309340 w 837980"/>
                  <a:gd name="csY127" fmla="*/ 191990 h 892967"/>
                  <a:gd name="csX128" fmla="*/ 285639 w 837980"/>
                  <a:gd name="csY128" fmla="*/ 191990 h 892967"/>
                  <a:gd name="csX129" fmla="*/ 261306 w 837980"/>
                  <a:gd name="csY129" fmla="*/ 216323 h 892967"/>
                  <a:gd name="csX130" fmla="*/ 261306 w 837980"/>
                  <a:gd name="csY130" fmla="*/ 300114 h 892967"/>
                  <a:gd name="csX131" fmla="*/ 285639 w 837980"/>
                  <a:gd name="csY131" fmla="*/ 324484 h 892967"/>
                  <a:gd name="csX132" fmla="*/ 284486 w 837980"/>
                  <a:gd name="csY132" fmla="*/ 216357 h 892967"/>
                  <a:gd name="csX133" fmla="*/ 285639 w 837980"/>
                  <a:gd name="csY133" fmla="*/ 215203 h 892967"/>
                  <a:gd name="csX134" fmla="*/ 318046 w 837980"/>
                  <a:gd name="csY134" fmla="*/ 215203 h 892967"/>
                  <a:gd name="csX135" fmla="*/ 329246 w 837980"/>
                  <a:gd name="csY135" fmla="*/ 206646 h 892967"/>
                  <a:gd name="csX136" fmla="*/ 348518 w 837980"/>
                  <a:gd name="csY136" fmla="*/ 160211 h 892967"/>
                  <a:gd name="csX137" fmla="*/ 346658 w 837980"/>
                  <a:gd name="csY137" fmla="*/ 146221 h 892967"/>
                  <a:gd name="csX138" fmla="*/ 323701 w 837980"/>
                  <a:gd name="csY138" fmla="*/ 123264 h 892967"/>
                  <a:gd name="csX139" fmla="*/ 323701 w 837980"/>
                  <a:gd name="csY139" fmla="*/ 121627 h 892967"/>
                  <a:gd name="csX140" fmla="*/ 382972 w 837980"/>
                  <a:gd name="csY140" fmla="*/ 62392 h 892967"/>
                  <a:gd name="csX141" fmla="*/ 384572 w 837980"/>
                  <a:gd name="csY141" fmla="*/ 62392 h 892967"/>
                  <a:gd name="csX142" fmla="*/ 407491 w 837980"/>
                  <a:gd name="csY142" fmla="*/ 85312 h 892967"/>
                  <a:gd name="csX143" fmla="*/ 421481 w 837980"/>
                  <a:gd name="csY143" fmla="*/ 87172 h 892967"/>
                  <a:gd name="csX144" fmla="*/ 467916 w 837980"/>
                  <a:gd name="csY144" fmla="*/ 67899 h 892967"/>
                  <a:gd name="csX145" fmla="*/ 476473 w 837980"/>
                  <a:gd name="csY145" fmla="*/ 56699 h 892967"/>
                  <a:gd name="csX146" fmla="*/ 476511 w 837980"/>
                  <a:gd name="csY146" fmla="*/ 24330 h 892967"/>
                  <a:gd name="csX147" fmla="*/ 477664 w 837980"/>
                  <a:gd name="csY147" fmla="*/ 23176 h 892967"/>
                  <a:gd name="csX148" fmla="*/ 561455 w 837980"/>
                  <a:gd name="csY148" fmla="*/ 23176 h 892967"/>
                  <a:gd name="csX149" fmla="*/ 562608 w 837980"/>
                  <a:gd name="csY149" fmla="*/ 24330 h 892967"/>
                  <a:gd name="csX150" fmla="*/ 562608 w 837980"/>
                  <a:gd name="csY150" fmla="*/ 56737 h 892967"/>
                  <a:gd name="csX151" fmla="*/ 571165 w 837980"/>
                  <a:gd name="csY151" fmla="*/ 67936 h 892967"/>
                  <a:gd name="csX152" fmla="*/ 617600 w 837980"/>
                  <a:gd name="csY152" fmla="*/ 87209 h 892967"/>
                  <a:gd name="csX153" fmla="*/ 631590 w 837980"/>
                  <a:gd name="csY153" fmla="*/ 85349 h 892967"/>
                  <a:gd name="csX154" fmla="*/ 654509 w 837980"/>
                  <a:gd name="csY154" fmla="*/ 62430 h 892967"/>
                  <a:gd name="csX155" fmla="*/ 656146 w 837980"/>
                  <a:gd name="csY155" fmla="*/ 62430 h 892967"/>
                  <a:gd name="csX156" fmla="*/ 715381 w 837980"/>
                  <a:gd name="csY156" fmla="*/ 121664 h 892967"/>
                  <a:gd name="csX157" fmla="*/ 715381 w 837980"/>
                  <a:gd name="csY157" fmla="*/ 123301 h 892967"/>
                  <a:gd name="csX158" fmla="*/ 692461 w 837980"/>
                  <a:gd name="csY158" fmla="*/ 146220 h 892967"/>
                  <a:gd name="csX159" fmla="*/ 690601 w 837980"/>
                  <a:gd name="csY159" fmla="*/ 160210 h 892967"/>
                  <a:gd name="csX160" fmla="*/ 709874 w 837980"/>
                  <a:gd name="csY160" fmla="*/ 206682 h 892967"/>
                  <a:gd name="csX161" fmla="*/ 721073 w 837980"/>
                  <a:gd name="csY161" fmla="*/ 215239 h 892967"/>
                  <a:gd name="csX162" fmla="*/ 753443 w 837980"/>
                  <a:gd name="csY162" fmla="*/ 215239 h 892967"/>
                  <a:gd name="csX163" fmla="*/ 754597 w 837980"/>
                  <a:gd name="csY163" fmla="*/ 216393 h 892967"/>
                  <a:gd name="csX164" fmla="*/ 754597 w 837980"/>
                  <a:gd name="csY164" fmla="*/ 300183 h 892967"/>
                  <a:gd name="csX165" fmla="*/ 753443 w 837980"/>
                  <a:gd name="csY165" fmla="*/ 301337 h 892967"/>
                  <a:gd name="csX166" fmla="*/ 721036 w 837980"/>
                  <a:gd name="csY166" fmla="*/ 301337 h 892967"/>
                  <a:gd name="csX167" fmla="*/ 709837 w 837980"/>
                  <a:gd name="csY167" fmla="*/ 309894 h 892967"/>
                  <a:gd name="csX168" fmla="*/ 690564 w 837980"/>
                  <a:gd name="csY168" fmla="*/ 356329 h 892967"/>
                  <a:gd name="csX169" fmla="*/ 692424 w 837980"/>
                  <a:gd name="csY169" fmla="*/ 370319 h 892967"/>
                  <a:gd name="csX170" fmla="*/ 715343 w 837980"/>
                  <a:gd name="csY170" fmla="*/ 393238 h 892967"/>
                  <a:gd name="csX171" fmla="*/ 715343 w 837980"/>
                  <a:gd name="csY171" fmla="*/ 394838 h 892967"/>
                  <a:gd name="csX172" fmla="*/ 656072 w 837980"/>
                  <a:gd name="csY172" fmla="*/ 454109 h 892967"/>
                  <a:gd name="csX173" fmla="*/ 654472 w 837980"/>
                  <a:gd name="csY173" fmla="*/ 454109 h 892967"/>
                  <a:gd name="csX174" fmla="*/ 631553 w 837980"/>
                  <a:gd name="csY174" fmla="*/ 431190 h 892967"/>
                  <a:gd name="csX175" fmla="*/ 617563 w 837980"/>
                  <a:gd name="csY175" fmla="*/ 429330 h 892967"/>
                  <a:gd name="csX176" fmla="*/ 571129 w 837980"/>
                  <a:gd name="csY176" fmla="*/ 448603 h 892967"/>
                  <a:gd name="csX177" fmla="*/ 562571 w 837980"/>
                  <a:gd name="csY177" fmla="*/ 459802 h 892967"/>
                  <a:gd name="csX178" fmla="*/ 562571 w 837980"/>
                  <a:gd name="csY178" fmla="*/ 492172 h 892967"/>
                  <a:gd name="csX179" fmla="*/ 561417 w 837980"/>
                  <a:gd name="csY179" fmla="*/ 493325 h 892967"/>
                  <a:gd name="csX180" fmla="*/ 477627 w 837980"/>
                  <a:gd name="csY180" fmla="*/ 493325 h 892967"/>
                  <a:gd name="csX181" fmla="*/ 476474 w 837980"/>
                  <a:gd name="csY181" fmla="*/ 492172 h 892967"/>
                  <a:gd name="csX182" fmla="*/ 476474 w 837980"/>
                  <a:gd name="csY182" fmla="*/ 459765 h 892967"/>
                  <a:gd name="csX183" fmla="*/ 467916 w 837980"/>
                  <a:gd name="csY183" fmla="*/ 448565 h 892967"/>
                  <a:gd name="csX184" fmla="*/ 421482 w 837980"/>
                  <a:gd name="csY184" fmla="*/ 429293 h 892967"/>
                  <a:gd name="csX185" fmla="*/ 415714 w 837980"/>
                  <a:gd name="csY185" fmla="*/ 427767 h 892967"/>
                  <a:gd name="csX186" fmla="*/ 407492 w 837980"/>
                  <a:gd name="csY186" fmla="*/ 431153 h 892967"/>
                  <a:gd name="csX187" fmla="*/ 384573 w 837980"/>
                  <a:gd name="csY187" fmla="*/ 454072 h 892967"/>
                  <a:gd name="csX188" fmla="*/ 382973 w 837980"/>
                  <a:gd name="csY188" fmla="*/ 454072 h 892967"/>
                  <a:gd name="csX189" fmla="*/ 323702 w 837980"/>
                  <a:gd name="csY189" fmla="*/ 394801 h 892967"/>
                  <a:gd name="csX190" fmla="*/ 323702 w 837980"/>
                  <a:gd name="csY190" fmla="*/ 393201 h 892967"/>
                  <a:gd name="csX191" fmla="*/ 346621 w 837980"/>
                  <a:gd name="csY191" fmla="*/ 370282 h 892967"/>
                  <a:gd name="csX192" fmla="*/ 348481 w 837980"/>
                  <a:gd name="csY192" fmla="*/ 356291 h 892967"/>
                  <a:gd name="csX193" fmla="*/ 329208 w 837980"/>
                  <a:gd name="csY193" fmla="*/ 309857 h 892967"/>
                  <a:gd name="csX194" fmla="*/ 318009 w 837980"/>
                  <a:gd name="csY194" fmla="*/ 301299 h 892967"/>
                  <a:gd name="csX195" fmla="*/ 285639 w 837980"/>
                  <a:gd name="csY195" fmla="*/ 301299 h 892967"/>
                  <a:gd name="csX196" fmla="*/ 284485 w 837980"/>
                  <a:gd name="csY196" fmla="*/ 300146 h 892967"/>
                  <a:gd name="csX197" fmla="*/ 519525 w 837980"/>
                  <a:gd name="csY197" fmla="*/ 424344 h 892967"/>
                  <a:gd name="csX198" fmla="*/ 685650 w 837980"/>
                  <a:gd name="csY198" fmla="*/ 258219 h 892967"/>
                  <a:gd name="csX199" fmla="*/ 519525 w 837980"/>
                  <a:gd name="csY199" fmla="*/ 92093 h 892967"/>
                  <a:gd name="csX200" fmla="*/ 353399 w 837980"/>
                  <a:gd name="csY200" fmla="*/ 258219 h 892967"/>
                  <a:gd name="csX201" fmla="*/ 519525 w 837980"/>
                  <a:gd name="csY201" fmla="*/ 424344 h 892967"/>
                  <a:gd name="csX202" fmla="*/ 519525 w 837980"/>
                  <a:gd name="csY202" fmla="*/ 115306 h 892967"/>
                  <a:gd name="csX203" fmla="*/ 662438 w 837980"/>
                  <a:gd name="csY203" fmla="*/ 258219 h 892967"/>
                  <a:gd name="csX204" fmla="*/ 519525 w 837980"/>
                  <a:gd name="csY204" fmla="*/ 401170 h 892967"/>
                  <a:gd name="csX205" fmla="*/ 376612 w 837980"/>
                  <a:gd name="csY205" fmla="*/ 258257 h 892967"/>
                  <a:gd name="csX206" fmla="*/ 519525 w 837980"/>
                  <a:gd name="csY206" fmla="*/ 115306 h 892967"/>
                  <a:gd name="csX207" fmla="*/ 442134 w 837980"/>
                  <a:gd name="csY207" fmla="*/ 275069 h 892967"/>
                  <a:gd name="csX208" fmla="*/ 443436 w 837980"/>
                  <a:gd name="csY208" fmla="*/ 258735 h 892967"/>
                  <a:gd name="csX209" fmla="*/ 459770 w 837980"/>
                  <a:gd name="csY209" fmla="*/ 260037 h 892967"/>
                  <a:gd name="csX210" fmla="*/ 496158 w 837980"/>
                  <a:gd name="csY210" fmla="*/ 302677 h 892967"/>
                  <a:gd name="csX211" fmla="*/ 578684 w 837980"/>
                  <a:gd name="csY211" fmla="*/ 188301 h 892967"/>
                  <a:gd name="csX212" fmla="*/ 594869 w 837980"/>
                  <a:gd name="csY212" fmla="*/ 185696 h 892967"/>
                  <a:gd name="csX213" fmla="*/ 597473 w 837980"/>
                  <a:gd name="csY213" fmla="*/ 201881 h 892967"/>
                  <a:gd name="csX214" fmla="*/ 506316 w 837980"/>
                  <a:gd name="csY214" fmla="*/ 328240 h 892967"/>
                  <a:gd name="csX215" fmla="*/ 497386 w 837980"/>
                  <a:gd name="csY215" fmla="*/ 333040 h 892967"/>
                  <a:gd name="csX216" fmla="*/ 496903 w 837980"/>
                  <a:gd name="csY216" fmla="*/ 333040 h 892967"/>
                  <a:gd name="csX217" fmla="*/ 488084 w 837980"/>
                  <a:gd name="csY217" fmla="*/ 328984 h 8929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</a:cxnLst>
                <a:rect l="l" t="t" r="r" b="b"/>
                <a:pathLst>
                  <a:path w="837980" h="892967">
                    <a:moveTo>
                      <a:pt x="834001" y="511556"/>
                    </a:moveTo>
                    <a:cubicBezTo>
                      <a:pt x="811639" y="491800"/>
                      <a:pt x="768777" y="485548"/>
                      <a:pt x="724797" y="495669"/>
                    </a:cubicBezTo>
                    <a:cubicBezTo>
                      <a:pt x="718658" y="497083"/>
                      <a:pt x="712555" y="498794"/>
                      <a:pt x="706640" y="500766"/>
                    </a:cubicBezTo>
                    <a:cubicBezTo>
                      <a:pt x="697711" y="503780"/>
                      <a:pt x="690307" y="508059"/>
                      <a:pt x="683275" y="514310"/>
                    </a:cubicBezTo>
                    <a:lnTo>
                      <a:pt x="557773" y="625933"/>
                    </a:lnTo>
                    <a:cubicBezTo>
                      <a:pt x="549476" y="633337"/>
                      <a:pt x="539802" y="637095"/>
                      <a:pt x="529050" y="637170"/>
                    </a:cubicBezTo>
                    <a:lnTo>
                      <a:pt x="532547" y="608372"/>
                    </a:lnTo>
                    <a:cubicBezTo>
                      <a:pt x="536045" y="579462"/>
                      <a:pt x="515394" y="553119"/>
                      <a:pt x="486522" y="549622"/>
                    </a:cubicBezTo>
                    <a:lnTo>
                      <a:pt x="277344" y="524246"/>
                    </a:lnTo>
                    <a:cubicBezTo>
                      <a:pt x="264470" y="522683"/>
                      <a:pt x="253010" y="524469"/>
                      <a:pt x="241215" y="529827"/>
                    </a:cubicBezTo>
                    <a:lnTo>
                      <a:pt x="153482" y="569825"/>
                    </a:lnTo>
                    <a:lnTo>
                      <a:pt x="152254" y="554272"/>
                    </a:lnTo>
                    <a:cubicBezTo>
                      <a:pt x="151472" y="544412"/>
                      <a:pt x="146896" y="535408"/>
                      <a:pt x="139305" y="528934"/>
                    </a:cubicBezTo>
                    <a:cubicBezTo>
                      <a:pt x="131752" y="522460"/>
                      <a:pt x="122153" y="519334"/>
                      <a:pt x="112256" y="520116"/>
                    </a:cubicBezTo>
                    <a:lnTo>
                      <a:pt x="34270" y="526255"/>
                    </a:lnTo>
                    <a:cubicBezTo>
                      <a:pt x="13844" y="527855"/>
                      <a:pt x="-1485" y="545789"/>
                      <a:pt x="115" y="566215"/>
                    </a:cubicBezTo>
                    <a:lnTo>
                      <a:pt x="23072" y="858699"/>
                    </a:lnTo>
                    <a:cubicBezTo>
                      <a:pt x="23853" y="868560"/>
                      <a:pt x="28430" y="877564"/>
                      <a:pt x="36020" y="884038"/>
                    </a:cubicBezTo>
                    <a:cubicBezTo>
                      <a:pt x="42792" y="889842"/>
                      <a:pt x="51275" y="892967"/>
                      <a:pt x="60093" y="892967"/>
                    </a:cubicBezTo>
                    <a:cubicBezTo>
                      <a:pt x="61060" y="892967"/>
                      <a:pt x="62065" y="892930"/>
                      <a:pt x="63032" y="892856"/>
                    </a:cubicBezTo>
                    <a:lnTo>
                      <a:pt x="141055" y="886717"/>
                    </a:lnTo>
                    <a:cubicBezTo>
                      <a:pt x="161481" y="885117"/>
                      <a:pt x="176811" y="867183"/>
                      <a:pt x="175211" y="846756"/>
                    </a:cubicBezTo>
                    <a:lnTo>
                      <a:pt x="173425" y="824023"/>
                    </a:lnTo>
                    <a:lnTo>
                      <a:pt x="280695" y="791913"/>
                    </a:lnTo>
                    <a:lnTo>
                      <a:pt x="477110" y="815763"/>
                    </a:lnTo>
                    <a:cubicBezTo>
                      <a:pt x="496867" y="818181"/>
                      <a:pt x="515210" y="812414"/>
                      <a:pt x="530093" y="799206"/>
                    </a:cubicBezTo>
                    <a:lnTo>
                      <a:pt x="834074" y="528896"/>
                    </a:lnTo>
                    <a:cubicBezTo>
                      <a:pt x="836567" y="526700"/>
                      <a:pt x="837981" y="523538"/>
                      <a:pt x="837981" y="520226"/>
                    </a:cubicBezTo>
                    <a:cubicBezTo>
                      <a:pt x="837944" y="516915"/>
                      <a:pt x="836493" y="513752"/>
                      <a:pt x="834000" y="511557"/>
                    </a:cubicBezTo>
                    <a:close/>
                    <a:moveTo>
                      <a:pt x="139238" y="863610"/>
                    </a:moveTo>
                    <a:lnTo>
                      <a:pt x="61215" y="869749"/>
                    </a:lnTo>
                    <a:cubicBezTo>
                      <a:pt x="57531" y="870047"/>
                      <a:pt x="53922" y="868856"/>
                      <a:pt x="51057" y="866400"/>
                    </a:cubicBezTo>
                    <a:cubicBezTo>
                      <a:pt x="48193" y="863945"/>
                      <a:pt x="46481" y="860596"/>
                      <a:pt x="46183" y="856875"/>
                    </a:cubicBezTo>
                    <a:lnTo>
                      <a:pt x="23226" y="564429"/>
                    </a:lnTo>
                    <a:cubicBezTo>
                      <a:pt x="22929" y="560746"/>
                      <a:pt x="24119" y="557137"/>
                      <a:pt x="26575" y="554272"/>
                    </a:cubicBezTo>
                    <a:cubicBezTo>
                      <a:pt x="29030" y="551407"/>
                      <a:pt x="32379" y="549695"/>
                      <a:pt x="36100" y="549398"/>
                    </a:cubicBezTo>
                    <a:lnTo>
                      <a:pt x="114123" y="543259"/>
                    </a:lnTo>
                    <a:cubicBezTo>
                      <a:pt x="117806" y="542961"/>
                      <a:pt x="121415" y="544152"/>
                      <a:pt x="124280" y="546607"/>
                    </a:cubicBezTo>
                    <a:cubicBezTo>
                      <a:pt x="127145" y="549063"/>
                      <a:pt x="128857" y="552412"/>
                      <a:pt x="129154" y="556132"/>
                    </a:cubicBezTo>
                    <a:lnTo>
                      <a:pt x="149618" y="816584"/>
                    </a:lnTo>
                    <a:lnTo>
                      <a:pt x="149618" y="816695"/>
                    </a:lnTo>
                    <a:lnTo>
                      <a:pt x="152111" y="848619"/>
                    </a:lnTo>
                    <a:cubicBezTo>
                      <a:pt x="152669" y="856247"/>
                      <a:pt x="146902" y="863018"/>
                      <a:pt x="139237" y="863614"/>
                    </a:cubicBezTo>
                    <a:close/>
                    <a:moveTo>
                      <a:pt x="514656" y="781866"/>
                    </a:moveTo>
                    <a:cubicBezTo>
                      <a:pt x="504759" y="790684"/>
                      <a:pt x="493039" y="794331"/>
                      <a:pt x="479868" y="792731"/>
                    </a:cubicBezTo>
                    <a:lnTo>
                      <a:pt x="281072" y="768583"/>
                    </a:lnTo>
                    <a:cubicBezTo>
                      <a:pt x="279472" y="768397"/>
                      <a:pt x="277872" y="768508"/>
                      <a:pt x="276347" y="768992"/>
                    </a:cubicBezTo>
                    <a:lnTo>
                      <a:pt x="171572" y="800358"/>
                    </a:lnTo>
                    <a:lnTo>
                      <a:pt x="155424" y="594418"/>
                    </a:lnTo>
                    <a:lnTo>
                      <a:pt x="250864" y="550886"/>
                    </a:lnTo>
                    <a:cubicBezTo>
                      <a:pt x="258715" y="547314"/>
                      <a:pt x="266007" y="546160"/>
                      <a:pt x="274603" y="547202"/>
                    </a:cubicBezTo>
                    <a:lnTo>
                      <a:pt x="483781" y="572578"/>
                    </a:lnTo>
                    <a:cubicBezTo>
                      <a:pt x="499966" y="574550"/>
                      <a:pt x="511538" y="589321"/>
                      <a:pt x="509603" y="605506"/>
                    </a:cubicBezTo>
                    <a:lnTo>
                      <a:pt x="506031" y="634899"/>
                    </a:lnTo>
                    <a:lnTo>
                      <a:pt x="371042" y="618527"/>
                    </a:lnTo>
                    <a:cubicBezTo>
                      <a:pt x="364680" y="617746"/>
                      <a:pt x="358913" y="622285"/>
                      <a:pt x="358131" y="628648"/>
                    </a:cubicBezTo>
                    <a:cubicBezTo>
                      <a:pt x="357349" y="635010"/>
                      <a:pt x="361889" y="640777"/>
                      <a:pt x="368252" y="641559"/>
                    </a:cubicBezTo>
                    <a:lnTo>
                      <a:pt x="514736" y="659344"/>
                    </a:lnTo>
                    <a:cubicBezTo>
                      <a:pt x="514774" y="659344"/>
                      <a:pt x="514811" y="659344"/>
                      <a:pt x="514885" y="659381"/>
                    </a:cubicBezTo>
                    <a:lnTo>
                      <a:pt x="514923" y="659381"/>
                    </a:lnTo>
                    <a:cubicBezTo>
                      <a:pt x="514997" y="659381"/>
                      <a:pt x="515109" y="659418"/>
                      <a:pt x="515183" y="659418"/>
                    </a:cubicBezTo>
                    <a:lnTo>
                      <a:pt x="522327" y="660088"/>
                    </a:lnTo>
                    <a:cubicBezTo>
                      <a:pt x="541377" y="661837"/>
                      <a:pt x="559013" y="656032"/>
                      <a:pt x="573338" y="643308"/>
                    </a:cubicBezTo>
                    <a:lnTo>
                      <a:pt x="698877" y="531684"/>
                    </a:lnTo>
                    <a:cubicBezTo>
                      <a:pt x="703603" y="527480"/>
                      <a:pt x="708216" y="524801"/>
                      <a:pt x="714207" y="522792"/>
                    </a:cubicBezTo>
                    <a:cubicBezTo>
                      <a:pt x="719379" y="521043"/>
                      <a:pt x="724737" y="519555"/>
                      <a:pt x="730169" y="518290"/>
                    </a:cubicBezTo>
                    <a:cubicBezTo>
                      <a:pt x="759637" y="511518"/>
                      <a:pt x="788621" y="513044"/>
                      <a:pt x="807411" y="521713"/>
                    </a:cubicBezTo>
                    <a:close/>
                    <a:moveTo>
                      <a:pt x="76354" y="562534"/>
                    </a:moveTo>
                    <a:cubicBezTo>
                      <a:pt x="67313" y="563241"/>
                      <a:pt x="59127" y="567408"/>
                      <a:pt x="53211" y="574329"/>
                    </a:cubicBezTo>
                    <a:cubicBezTo>
                      <a:pt x="47332" y="581212"/>
                      <a:pt x="44467" y="589993"/>
                      <a:pt x="45174" y="598997"/>
                    </a:cubicBezTo>
                    <a:cubicBezTo>
                      <a:pt x="46551" y="616745"/>
                      <a:pt x="61471" y="630250"/>
                      <a:pt x="78959" y="630250"/>
                    </a:cubicBezTo>
                    <a:cubicBezTo>
                      <a:pt x="79852" y="630250"/>
                      <a:pt x="80745" y="630213"/>
                      <a:pt x="81637" y="630139"/>
                    </a:cubicBezTo>
                    <a:cubicBezTo>
                      <a:pt x="100278" y="628688"/>
                      <a:pt x="114268" y="612316"/>
                      <a:pt x="112779" y="593676"/>
                    </a:cubicBezTo>
                    <a:cubicBezTo>
                      <a:pt x="111366" y="575036"/>
                      <a:pt x="94994" y="561045"/>
                      <a:pt x="76354" y="562534"/>
                    </a:cubicBezTo>
                    <a:close/>
                    <a:moveTo>
                      <a:pt x="79851" y="607034"/>
                    </a:moveTo>
                    <a:cubicBezTo>
                      <a:pt x="73973" y="607481"/>
                      <a:pt x="68801" y="603090"/>
                      <a:pt x="68318" y="597174"/>
                    </a:cubicBezTo>
                    <a:cubicBezTo>
                      <a:pt x="68094" y="594309"/>
                      <a:pt x="68987" y="591555"/>
                      <a:pt x="70848" y="589360"/>
                    </a:cubicBezTo>
                    <a:cubicBezTo>
                      <a:pt x="72708" y="587202"/>
                      <a:pt x="75313" y="585863"/>
                      <a:pt x="78177" y="585640"/>
                    </a:cubicBezTo>
                    <a:cubicBezTo>
                      <a:pt x="84056" y="585193"/>
                      <a:pt x="89228" y="589583"/>
                      <a:pt x="89711" y="595500"/>
                    </a:cubicBezTo>
                    <a:cubicBezTo>
                      <a:pt x="90158" y="601416"/>
                      <a:pt x="85730" y="606588"/>
                      <a:pt x="79851" y="607034"/>
                    </a:cubicBezTo>
                    <a:close/>
                    <a:moveTo>
                      <a:pt x="285639" y="324484"/>
                    </a:moveTo>
                    <a:lnTo>
                      <a:pt x="309340" y="324484"/>
                    </a:lnTo>
                    <a:cubicBezTo>
                      <a:pt x="313210" y="336726"/>
                      <a:pt x="318121" y="348632"/>
                      <a:pt x="324074" y="360017"/>
                    </a:cubicBezTo>
                    <a:lnTo>
                      <a:pt x="307294" y="376798"/>
                    </a:lnTo>
                    <a:cubicBezTo>
                      <a:pt x="297806" y="386285"/>
                      <a:pt x="297806" y="401726"/>
                      <a:pt x="307294" y="411214"/>
                    </a:cubicBezTo>
                    <a:lnTo>
                      <a:pt x="366528" y="470448"/>
                    </a:lnTo>
                    <a:cubicBezTo>
                      <a:pt x="371105" y="475025"/>
                      <a:pt x="377207" y="477555"/>
                      <a:pt x="383755" y="477555"/>
                    </a:cubicBezTo>
                    <a:cubicBezTo>
                      <a:pt x="390266" y="477555"/>
                      <a:pt x="396368" y="475025"/>
                      <a:pt x="400982" y="470448"/>
                    </a:cubicBezTo>
                    <a:lnTo>
                      <a:pt x="417762" y="453668"/>
                    </a:lnTo>
                    <a:cubicBezTo>
                      <a:pt x="429185" y="459621"/>
                      <a:pt x="441054" y="464569"/>
                      <a:pt x="453295" y="468402"/>
                    </a:cubicBezTo>
                    <a:lnTo>
                      <a:pt x="453295" y="492103"/>
                    </a:lnTo>
                    <a:cubicBezTo>
                      <a:pt x="453295" y="505536"/>
                      <a:pt x="464234" y="516437"/>
                      <a:pt x="477629" y="516437"/>
                    </a:cubicBezTo>
                    <a:lnTo>
                      <a:pt x="561419" y="516437"/>
                    </a:lnTo>
                    <a:cubicBezTo>
                      <a:pt x="574851" y="516437"/>
                      <a:pt x="585753" y="505498"/>
                      <a:pt x="585753" y="492103"/>
                    </a:cubicBezTo>
                    <a:lnTo>
                      <a:pt x="585753" y="468402"/>
                    </a:lnTo>
                    <a:cubicBezTo>
                      <a:pt x="597994" y="464533"/>
                      <a:pt x="609901" y="459621"/>
                      <a:pt x="621286" y="453668"/>
                    </a:cubicBezTo>
                    <a:lnTo>
                      <a:pt x="638066" y="470448"/>
                    </a:lnTo>
                    <a:cubicBezTo>
                      <a:pt x="642642" y="475025"/>
                      <a:pt x="648744" y="477555"/>
                      <a:pt x="655293" y="477555"/>
                    </a:cubicBezTo>
                    <a:cubicBezTo>
                      <a:pt x="661804" y="477555"/>
                      <a:pt x="667906" y="475025"/>
                      <a:pt x="672520" y="470448"/>
                    </a:cubicBezTo>
                    <a:lnTo>
                      <a:pt x="731791" y="411214"/>
                    </a:lnTo>
                    <a:cubicBezTo>
                      <a:pt x="741279" y="401727"/>
                      <a:pt x="741279" y="386285"/>
                      <a:pt x="731791" y="376798"/>
                    </a:cubicBezTo>
                    <a:lnTo>
                      <a:pt x="715011" y="360017"/>
                    </a:lnTo>
                    <a:cubicBezTo>
                      <a:pt x="720964" y="348595"/>
                      <a:pt x="725912" y="336726"/>
                      <a:pt x="729745" y="324484"/>
                    </a:cubicBezTo>
                    <a:lnTo>
                      <a:pt x="753446" y="324484"/>
                    </a:lnTo>
                    <a:cubicBezTo>
                      <a:pt x="766878" y="324484"/>
                      <a:pt x="777780" y="313546"/>
                      <a:pt x="777780" y="300151"/>
                    </a:cubicBezTo>
                    <a:lnTo>
                      <a:pt x="777780" y="216360"/>
                    </a:lnTo>
                    <a:cubicBezTo>
                      <a:pt x="777780" y="202928"/>
                      <a:pt x="766841" y="192027"/>
                      <a:pt x="753446" y="192027"/>
                    </a:cubicBezTo>
                    <a:lnTo>
                      <a:pt x="729745" y="192027"/>
                    </a:lnTo>
                    <a:cubicBezTo>
                      <a:pt x="725876" y="179785"/>
                      <a:pt x="720964" y="167879"/>
                      <a:pt x="715011" y="156494"/>
                    </a:cubicBezTo>
                    <a:lnTo>
                      <a:pt x="731791" y="139714"/>
                    </a:lnTo>
                    <a:cubicBezTo>
                      <a:pt x="741279" y="130226"/>
                      <a:pt x="741279" y="114785"/>
                      <a:pt x="731791" y="105297"/>
                    </a:cubicBezTo>
                    <a:lnTo>
                      <a:pt x="672557" y="46063"/>
                    </a:lnTo>
                    <a:cubicBezTo>
                      <a:pt x="667981" y="41486"/>
                      <a:pt x="661878" y="38956"/>
                      <a:pt x="655330" y="38956"/>
                    </a:cubicBezTo>
                    <a:cubicBezTo>
                      <a:pt x="648819" y="38956"/>
                      <a:pt x="642717" y="41486"/>
                      <a:pt x="638103" y="46063"/>
                    </a:cubicBezTo>
                    <a:lnTo>
                      <a:pt x="621323" y="62843"/>
                    </a:lnTo>
                    <a:cubicBezTo>
                      <a:pt x="609901" y="56890"/>
                      <a:pt x="598032" y="51942"/>
                      <a:pt x="585790" y="48109"/>
                    </a:cubicBezTo>
                    <a:lnTo>
                      <a:pt x="585790" y="24408"/>
                    </a:lnTo>
                    <a:cubicBezTo>
                      <a:pt x="585753" y="10939"/>
                      <a:pt x="574851" y="0"/>
                      <a:pt x="561419" y="0"/>
                    </a:cubicBezTo>
                    <a:lnTo>
                      <a:pt x="477629" y="0"/>
                    </a:lnTo>
                    <a:cubicBezTo>
                      <a:pt x="464197" y="0"/>
                      <a:pt x="453295" y="10939"/>
                      <a:pt x="453295" y="24334"/>
                    </a:cubicBezTo>
                    <a:lnTo>
                      <a:pt x="453295" y="48035"/>
                    </a:lnTo>
                    <a:cubicBezTo>
                      <a:pt x="441054" y="51867"/>
                      <a:pt x="429148" y="56815"/>
                      <a:pt x="417762" y="62769"/>
                    </a:cubicBezTo>
                    <a:lnTo>
                      <a:pt x="400982" y="45989"/>
                    </a:lnTo>
                    <a:cubicBezTo>
                      <a:pt x="391494" y="36501"/>
                      <a:pt x="376053" y="36501"/>
                      <a:pt x="366565" y="45989"/>
                    </a:cubicBezTo>
                    <a:lnTo>
                      <a:pt x="307294" y="105260"/>
                    </a:lnTo>
                    <a:cubicBezTo>
                      <a:pt x="297806" y="114748"/>
                      <a:pt x="297806" y="130189"/>
                      <a:pt x="307294" y="139677"/>
                    </a:cubicBezTo>
                    <a:lnTo>
                      <a:pt x="324074" y="156457"/>
                    </a:lnTo>
                    <a:cubicBezTo>
                      <a:pt x="318121" y="167842"/>
                      <a:pt x="313173" y="179748"/>
                      <a:pt x="309340" y="191990"/>
                    </a:cubicBezTo>
                    <a:lnTo>
                      <a:pt x="285639" y="191990"/>
                    </a:lnTo>
                    <a:cubicBezTo>
                      <a:pt x="272207" y="191990"/>
                      <a:pt x="261306" y="202928"/>
                      <a:pt x="261306" y="216323"/>
                    </a:cubicBezTo>
                    <a:lnTo>
                      <a:pt x="261306" y="300114"/>
                    </a:lnTo>
                    <a:cubicBezTo>
                      <a:pt x="261268" y="313546"/>
                      <a:pt x="272207" y="324484"/>
                      <a:pt x="285639" y="324484"/>
                    </a:cubicBezTo>
                    <a:close/>
                    <a:moveTo>
                      <a:pt x="284486" y="216357"/>
                    </a:moveTo>
                    <a:cubicBezTo>
                      <a:pt x="284486" y="215761"/>
                      <a:pt x="285044" y="215203"/>
                      <a:pt x="285639" y="215203"/>
                    </a:cubicBezTo>
                    <a:lnTo>
                      <a:pt x="318046" y="215203"/>
                    </a:lnTo>
                    <a:cubicBezTo>
                      <a:pt x="323292" y="215203"/>
                      <a:pt x="327868" y="211706"/>
                      <a:pt x="329246" y="206646"/>
                    </a:cubicBezTo>
                    <a:cubicBezTo>
                      <a:pt x="333636" y="190461"/>
                      <a:pt x="340110" y="174834"/>
                      <a:pt x="348518" y="160211"/>
                    </a:cubicBezTo>
                    <a:cubicBezTo>
                      <a:pt x="351123" y="155672"/>
                      <a:pt x="350379" y="149942"/>
                      <a:pt x="346658" y="146221"/>
                    </a:cubicBezTo>
                    <a:lnTo>
                      <a:pt x="323701" y="123264"/>
                    </a:lnTo>
                    <a:cubicBezTo>
                      <a:pt x="323292" y="122854"/>
                      <a:pt x="323292" y="122073"/>
                      <a:pt x="323701" y="121627"/>
                    </a:cubicBezTo>
                    <a:lnTo>
                      <a:pt x="382972" y="62392"/>
                    </a:lnTo>
                    <a:cubicBezTo>
                      <a:pt x="383381" y="61983"/>
                      <a:pt x="384163" y="61983"/>
                      <a:pt x="384572" y="62392"/>
                    </a:cubicBezTo>
                    <a:lnTo>
                      <a:pt x="407491" y="85312"/>
                    </a:lnTo>
                    <a:cubicBezTo>
                      <a:pt x="411212" y="88995"/>
                      <a:pt x="416942" y="89776"/>
                      <a:pt x="421481" y="87172"/>
                    </a:cubicBezTo>
                    <a:cubicBezTo>
                      <a:pt x="436104" y="78763"/>
                      <a:pt x="451731" y="72289"/>
                      <a:pt x="467916" y="67899"/>
                    </a:cubicBezTo>
                    <a:cubicBezTo>
                      <a:pt x="472976" y="66522"/>
                      <a:pt x="476473" y="61946"/>
                      <a:pt x="476473" y="56699"/>
                    </a:cubicBezTo>
                    <a:lnTo>
                      <a:pt x="476511" y="24330"/>
                    </a:lnTo>
                    <a:cubicBezTo>
                      <a:pt x="476511" y="23734"/>
                      <a:pt x="477069" y="23176"/>
                      <a:pt x="477664" y="23176"/>
                    </a:cubicBezTo>
                    <a:lnTo>
                      <a:pt x="561455" y="23176"/>
                    </a:lnTo>
                    <a:cubicBezTo>
                      <a:pt x="562050" y="23176"/>
                      <a:pt x="562608" y="23734"/>
                      <a:pt x="562608" y="24330"/>
                    </a:cubicBezTo>
                    <a:lnTo>
                      <a:pt x="562608" y="56737"/>
                    </a:lnTo>
                    <a:cubicBezTo>
                      <a:pt x="562608" y="61983"/>
                      <a:pt x="566105" y="66559"/>
                      <a:pt x="571165" y="67936"/>
                    </a:cubicBezTo>
                    <a:cubicBezTo>
                      <a:pt x="587350" y="72327"/>
                      <a:pt x="602977" y="78800"/>
                      <a:pt x="617600" y="87209"/>
                    </a:cubicBezTo>
                    <a:cubicBezTo>
                      <a:pt x="622139" y="89814"/>
                      <a:pt x="627869" y="89069"/>
                      <a:pt x="631590" y="85349"/>
                    </a:cubicBezTo>
                    <a:lnTo>
                      <a:pt x="654509" y="62430"/>
                    </a:lnTo>
                    <a:cubicBezTo>
                      <a:pt x="655030" y="61909"/>
                      <a:pt x="655588" y="61909"/>
                      <a:pt x="656146" y="62430"/>
                    </a:cubicBezTo>
                    <a:lnTo>
                      <a:pt x="715381" y="121664"/>
                    </a:lnTo>
                    <a:cubicBezTo>
                      <a:pt x="715790" y="122073"/>
                      <a:pt x="715790" y="122854"/>
                      <a:pt x="715381" y="123301"/>
                    </a:cubicBezTo>
                    <a:lnTo>
                      <a:pt x="692461" y="146220"/>
                    </a:lnTo>
                    <a:cubicBezTo>
                      <a:pt x="688778" y="149903"/>
                      <a:pt x="687997" y="155670"/>
                      <a:pt x="690601" y="160210"/>
                    </a:cubicBezTo>
                    <a:cubicBezTo>
                      <a:pt x="699010" y="174833"/>
                      <a:pt x="705484" y="190460"/>
                      <a:pt x="709874" y="206682"/>
                    </a:cubicBezTo>
                    <a:cubicBezTo>
                      <a:pt x="711251" y="211742"/>
                      <a:pt x="715827" y="215239"/>
                      <a:pt x="721073" y="215239"/>
                    </a:cubicBezTo>
                    <a:lnTo>
                      <a:pt x="753443" y="215239"/>
                    </a:lnTo>
                    <a:cubicBezTo>
                      <a:pt x="754039" y="215239"/>
                      <a:pt x="754597" y="215797"/>
                      <a:pt x="754597" y="216393"/>
                    </a:cubicBezTo>
                    <a:lnTo>
                      <a:pt x="754597" y="300183"/>
                    </a:lnTo>
                    <a:cubicBezTo>
                      <a:pt x="754597" y="300778"/>
                      <a:pt x="754039" y="301337"/>
                      <a:pt x="753443" y="301337"/>
                    </a:cubicBezTo>
                    <a:lnTo>
                      <a:pt x="721036" y="301337"/>
                    </a:lnTo>
                    <a:cubicBezTo>
                      <a:pt x="715790" y="301337"/>
                      <a:pt x="711214" y="304834"/>
                      <a:pt x="709837" y="309894"/>
                    </a:cubicBezTo>
                    <a:cubicBezTo>
                      <a:pt x="705446" y="326079"/>
                      <a:pt x="698973" y="341706"/>
                      <a:pt x="690564" y="356329"/>
                    </a:cubicBezTo>
                    <a:cubicBezTo>
                      <a:pt x="687959" y="360868"/>
                      <a:pt x="688704" y="366597"/>
                      <a:pt x="692424" y="370319"/>
                    </a:cubicBezTo>
                    <a:lnTo>
                      <a:pt x="715343" y="393238"/>
                    </a:lnTo>
                    <a:cubicBezTo>
                      <a:pt x="715753" y="393647"/>
                      <a:pt x="715753" y="394429"/>
                      <a:pt x="715343" y="394838"/>
                    </a:cubicBezTo>
                    <a:lnTo>
                      <a:pt x="656072" y="454109"/>
                    </a:lnTo>
                    <a:cubicBezTo>
                      <a:pt x="655551" y="454630"/>
                      <a:pt x="654993" y="454630"/>
                      <a:pt x="654472" y="454109"/>
                    </a:cubicBezTo>
                    <a:lnTo>
                      <a:pt x="631553" y="431190"/>
                    </a:lnTo>
                    <a:cubicBezTo>
                      <a:pt x="627833" y="427506"/>
                      <a:pt x="622103" y="426725"/>
                      <a:pt x="617563" y="429330"/>
                    </a:cubicBezTo>
                    <a:cubicBezTo>
                      <a:pt x="602940" y="437738"/>
                      <a:pt x="587313" y="444212"/>
                      <a:pt x="571129" y="448603"/>
                    </a:cubicBezTo>
                    <a:cubicBezTo>
                      <a:pt x="566068" y="449979"/>
                      <a:pt x="562571" y="454556"/>
                      <a:pt x="562571" y="459802"/>
                    </a:cubicBezTo>
                    <a:lnTo>
                      <a:pt x="562571" y="492172"/>
                    </a:lnTo>
                    <a:cubicBezTo>
                      <a:pt x="562571" y="492767"/>
                      <a:pt x="562013" y="493325"/>
                      <a:pt x="561417" y="493325"/>
                    </a:cubicBezTo>
                    <a:lnTo>
                      <a:pt x="477627" y="493325"/>
                    </a:lnTo>
                    <a:cubicBezTo>
                      <a:pt x="477032" y="493325"/>
                      <a:pt x="476474" y="492767"/>
                      <a:pt x="476474" y="492172"/>
                    </a:cubicBezTo>
                    <a:lnTo>
                      <a:pt x="476474" y="459765"/>
                    </a:lnTo>
                    <a:cubicBezTo>
                      <a:pt x="476474" y="454519"/>
                      <a:pt x="472976" y="449943"/>
                      <a:pt x="467916" y="448565"/>
                    </a:cubicBezTo>
                    <a:cubicBezTo>
                      <a:pt x="451731" y="444175"/>
                      <a:pt x="436104" y="437701"/>
                      <a:pt x="421482" y="429293"/>
                    </a:cubicBezTo>
                    <a:cubicBezTo>
                      <a:pt x="419658" y="428251"/>
                      <a:pt x="417686" y="427767"/>
                      <a:pt x="415714" y="427767"/>
                    </a:cubicBezTo>
                    <a:cubicBezTo>
                      <a:pt x="412701" y="427767"/>
                      <a:pt x="409724" y="428920"/>
                      <a:pt x="407492" y="431153"/>
                    </a:cubicBezTo>
                    <a:lnTo>
                      <a:pt x="384573" y="454072"/>
                    </a:lnTo>
                    <a:cubicBezTo>
                      <a:pt x="384052" y="454593"/>
                      <a:pt x="383494" y="454593"/>
                      <a:pt x="382973" y="454072"/>
                    </a:cubicBezTo>
                    <a:lnTo>
                      <a:pt x="323702" y="394801"/>
                    </a:lnTo>
                    <a:cubicBezTo>
                      <a:pt x="323292" y="394391"/>
                      <a:pt x="323292" y="393610"/>
                      <a:pt x="323702" y="393201"/>
                    </a:cubicBezTo>
                    <a:lnTo>
                      <a:pt x="346621" y="370282"/>
                    </a:lnTo>
                    <a:cubicBezTo>
                      <a:pt x="350304" y="366598"/>
                      <a:pt x="351085" y="360831"/>
                      <a:pt x="348481" y="356291"/>
                    </a:cubicBezTo>
                    <a:cubicBezTo>
                      <a:pt x="340072" y="341669"/>
                      <a:pt x="333598" y="326042"/>
                      <a:pt x="329208" y="309857"/>
                    </a:cubicBezTo>
                    <a:cubicBezTo>
                      <a:pt x="327831" y="304797"/>
                      <a:pt x="323255" y="301299"/>
                      <a:pt x="318009" y="301299"/>
                    </a:cubicBezTo>
                    <a:lnTo>
                      <a:pt x="285639" y="301299"/>
                    </a:lnTo>
                    <a:cubicBezTo>
                      <a:pt x="285043" y="301299"/>
                      <a:pt x="284485" y="300741"/>
                      <a:pt x="284485" y="300146"/>
                    </a:cubicBezTo>
                    <a:close/>
                    <a:moveTo>
                      <a:pt x="519525" y="424344"/>
                    </a:moveTo>
                    <a:cubicBezTo>
                      <a:pt x="611128" y="424344"/>
                      <a:pt x="685650" y="349819"/>
                      <a:pt x="685650" y="258219"/>
                    </a:cubicBezTo>
                    <a:cubicBezTo>
                      <a:pt x="685650" y="166619"/>
                      <a:pt x="611125" y="92093"/>
                      <a:pt x="519525" y="92093"/>
                    </a:cubicBezTo>
                    <a:cubicBezTo>
                      <a:pt x="427921" y="92093"/>
                      <a:pt x="353399" y="166619"/>
                      <a:pt x="353399" y="258219"/>
                    </a:cubicBezTo>
                    <a:cubicBezTo>
                      <a:pt x="353399" y="349819"/>
                      <a:pt x="427925" y="424344"/>
                      <a:pt x="519525" y="424344"/>
                    </a:cubicBezTo>
                    <a:close/>
                    <a:moveTo>
                      <a:pt x="519525" y="115306"/>
                    </a:moveTo>
                    <a:cubicBezTo>
                      <a:pt x="598329" y="115306"/>
                      <a:pt x="662438" y="179414"/>
                      <a:pt x="662438" y="258219"/>
                    </a:cubicBezTo>
                    <a:cubicBezTo>
                      <a:pt x="662438" y="337060"/>
                      <a:pt x="598330" y="401170"/>
                      <a:pt x="519525" y="401170"/>
                    </a:cubicBezTo>
                    <a:cubicBezTo>
                      <a:pt x="440720" y="401170"/>
                      <a:pt x="376612" y="337062"/>
                      <a:pt x="376612" y="258257"/>
                    </a:cubicBezTo>
                    <a:cubicBezTo>
                      <a:pt x="376612" y="179416"/>
                      <a:pt x="440720" y="115306"/>
                      <a:pt x="519525" y="115306"/>
                    </a:cubicBezTo>
                    <a:close/>
                    <a:moveTo>
                      <a:pt x="442134" y="275069"/>
                    </a:moveTo>
                    <a:cubicBezTo>
                      <a:pt x="437967" y="270195"/>
                      <a:pt x="438562" y="262865"/>
                      <a:pt x="443436" y="258735"/>
                    </a:cubicBezTo>
                    <a:cubicBezTo>
                      <a:pt x="448310" y="254568"/>
                      <a:pt x="455640" y="255163"/>
                      <a:pt x="459770" y="260037"/>
                    </a:cubicBezTo>
                    <a:lnTo>
                      <a:pt x="496158" y="302677"/>
                    </a:lnTo>
                    <a:lnTo>
                      <a:pt x="578684" y="188301"/>
                    </a:lnTo>
                    <a:cubicBezTo>
                      <a:pt x="582442" y="183092"/>
                      <a:pt x="589659" y="181938"/>
                      <a:pt x="594869" y="185696"/>
                    </a:cubicBezTo>
                    <a:cubicBezTo>
                      <a:pt x="600078" y="189454"/>
                      <a:pt x="601231" y="196672"/>
                      <a:pt x="597473" y="201881"/>
                    </a:cubicBezTo>
                    <a:lnTo>
                      <a:pt x="506316" y="328240"/>
                    </a:lnTo>
                    <a:cubicBezTo>
                      <a:pt x="504232" y="331142"/>
                      <a:pt x="500921" y="332891"/>
                      <a:pt x="497386" y="333040"/>
                    </a:cubicBezTo>
                    <a:lnTo>
                      <a:pt x="496903" y="333040"/>
                    </a:lnTo>
                    <a:cubicBezTo>
                      <a:pt x="493517" y="333040"/>
                      <a:pt x="490280" y="331551"/>
                      <a:pt x="488084" y="328984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  <p:txBody>
              <a:bodyPr>
                <a:noAutofit/>
              </a:bodyPr>
              <a:lstStyle/>
              <a:p>
                <a:pPr defTabSz="190503">
                  <a:defRPr/>
                </a:pPr>
                <a:endParaRPr lang="en-US" sz="80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C060381-B0D2-1447-CC56-4C8DBD882A42}"/>
                </a:ext>
              </a:extLst>
            </p:cNvPr>
            <p:cNvSpPr/>
            <p:nvPr/>
          </p:nvSpPr>
          <p:spPr>
            <a:xfrm>
              <a:off x="12099641" y="3141262"/>
              <a:ext cx="1726872" cy="1710746"/>
            </a:xfrm>
            <a:prstGeom prst="ellipse">
              <a:avLst/>
            </a:prstGeom>
            <a:solidFill>
              <a:schemeClr val="accent5"/>
            </a:soli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266700" tIns="19050" rIns="38100" bIns="1905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381005">
                <a:defRPr/>
              </a:pPr>
              <a:endParaRPr lang="en-US" sz="3000" b="1">
                <a:solidFill>
                  <a:schemeClr val="bg1"/>
                </a:solidFill>
                <a:sym typeface="Arial"/>
              </a:endParaRPr>
            </a:p>
          </p:txBody>
        </p:sp>
        <p:sp>
          <p:nvSpPr>
            <p:cNvPr id="24" name="Rectangle: Rounded Corners 39">
              <a:extLst>
                <a:ext uri="{FF2B5EF4-FFF2-40B4-BE49-F238E27FC236}">
                  <a16:creationId xmlns:a16="http://schemas.microsoft.com/office/drawing/2014/main" id="{29FF167D-3506-3CCD-A1B2-9E8B00B007E8}"/>
                </a:ext>
              </a:extLst>
            </p:cNvPr>
            <p:cNvSpPr/>
            <p:nvPr/>
          </p:nvSpPr>
          <p:spPr>
            <a:xfrm>
              <a:off x="12609892" y="3443123"/>
              <a:ext cx="10869230" cy="1107026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alpha val="31000"/>
              </a:schemeClr>
            </a:solidFill>
            <a:ln w="3175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16000"/>
                </a:prstClr>
              </a:outerShdw>
            </a:effectLst>
          </p:spPr>
          <p:txBody>
            <a:bodyPr rot="0" spcFirstLastPara="0" vert="horz" wrap="square" lIns="18288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defTabSz="381005" hangingPunct="0">
                <a:defRPr/>
              </a:pPr>
              <a:r>
                <a:rPr lang="en-US" sz="3000" b="1" dirty="0">
                  <a:solidFill>
                    <a:schemeClr val="bg1"/>
                  </a:solidFill>
                  <a:sym typeface="Arial"/>
                </a:rPr>
                <a:t>Losers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370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75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51213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5Lich4PyjQkWIj4VZSO7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YtUHPDylggdqbraFjc_u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YtUHPDylggdqbraFjc_u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YtUHPDylggdqbraFjc_u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YtUHPDylggdqbraFjc_u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YtUHPDylggdqbraFjc_u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YtUHPDylggdqbraFjc_uw"/>
</p:tagLst>
</file>

<file path=ppt/theme/theme1.xml><?xml version="1.0" encoding="utf-8"?>
<a:theme xmlns:a="http://schemas.openxmlformats.org/drawingml/2006/main" name="IDC Light Theme">
  <a:themeElements>
    <a:clrScheme name="Custom 1">
      <a:dk1>
        <a:srgbClr val="191919"/>
      </a:dk1>
      <a:lt1>
        <a:srgbClr val="FFFCFA"/>
      </a:lt1>
      <a:dk2>
        <a:srgbClr val="166BF3"/>
      </a:dk2>
      <a:lt2>
        <a:srgbClr val="F8F3EF"/>
      </a:lt2>
      <a:accent1>
        <a:srgbClr val="006CFB"/>
      </a:accent1>
      <a:accent2>
        <a:srgbClr val="FFC600"/>
      </a:accent2>
      <a:accent3>
        <a:srgbClr val="FF9600"/>
      </a:accent3>
      <a:accent4>
        <a:srgbClr val="FF6300"/>
      </a:accent4>
      <a:accent5>
        <a:srgbClr val="FF2B00"/>
      </a:accent5>
      <a:accent6>
        <a:srgbClr val="1C1D84"/>
      </a:accent6>
      <a:hlink>
        <a:srgbClr val="1C1C7F"/>
      </a:hlink>
      <a:folHlink>
        <a:srgbClr val="19191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35E28874-8904-2E45-8714-4057C42283FB}" vid="{1FF1E42A-F690-BB4C-BA7E-E2C0562627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03AB77B4661A438F5D86E3CA3A8D0C" ma:contentTypeVersion="15" ma:contentTypeDescription="Create a new document." ma:contentTypeScope="" ma:versionID="1f0af56ddc0c536aec3b7245d33719ed">
  <xsd:schema xmlns:xsd="http://www.w3.org/2001/XMLSchema" xmlns:xs="http://www.w3.org/2001/XMLSchema" xmlns:p="http://schemas.microsoft.com/office/2006/metadata/properties" xmlns:ns2="8e012321-7d08-4776-8ee9-acd1dd4dd350" xmlns:ns3="0012e458-de89-488f-93af-e851dd28db9b" targetNamespace="http://schemas.microsoft.com/office/2006/metadata/properties" ma:root="true" ma:fieldsID="ff33efd54d8ad1672edfb09d81ea5098" ns2:_="" ns3:_="">
    <xsd:import namespace="8e012321-7d08-4776-8ee9-acd1dd4dd350"/>
    <xsd:import namespace="0012e458-de89-488f-93af-e851dd28db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StatustoClient" minOccurs="0"/>
                <xsd:element ref="ns2:MediaServiceBillingMetadata" minOccurs="0"/>
                <xsd:element ref="ns2:ArchiverLinkFile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012321-7d08-4776-8ee9-acd1dd4dd3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5ba9304-3d59-4b5e-ab65-7f43a5b63a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StatustoClient" ma:index="20" nillable="true" ma:displayName="Status to Client" ma:format="Dropdown" ma:internalName="StatustoClient">
      <xsd:simpleType>
        <xsd:restriction base="dms:Text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  <xsd:element name="ArchiverLinkFileType" ma:index="22" nillable="true" ma:displayName="ArchiverLinkFileType" ma:hidden="true" ma:internalName="ArchiverLinkFileTyp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12e458-de89-488f-93af-e851dd28db9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072a481-1bf6-45b5-9fd5-ab50beeb01b8}" ma:internalName="TaxCatchAll" ma:showField="CatchAllData" ma:web="0012e458-de89-488f-93af-e851dd28db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012e458-de89-488f-93af-e851dd28db9b" xsi:nil="true"/>
    <lcf76f155ced4ddcb4097134ff3c332f xmlns="8e012321-7d08-4776-8ee9-acd1dd4dd350">
      <Terms xmlns="http://schemas.microsoft.com/office/infopath/2007/PartnerControls"/>
    </lcf76f155ced4ddcb4097134ff3c332f>
    <StatustoClient xmlns="8e012321-7d08-4776-8ee9-acd1dd4dd350" xsi:nil="true"/>
    <ArchiverLinkFileType xmlns="8e012321-7d08-4776-8ee9-acd1dd4dd35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A48CD2-91AE-48AD-B618-2C7ABF84CC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012321-7d08-4776-8ee9-acd1dd4dd350"/>
    <ds:schemaRef ds:uri="0012e458-de89-488f-93af-e851dd28db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1CBFA97-F277-452F-AF6A-1A98573E135A}">
  <ds:schemaRefs>
    <ds:schemaRef ds:uri="http://schemas.microsoft.com/office/2006/metadata/properties"/>
    <ds:schemaRef ds:uri="http://purl.org/dc/elements/1.1/"/>
    <ds:schemaRef ds:uri="53a978f4-bb25-4b94-b206-7ae4d24adf0b"/>
    <ds:schemaRef ds:uri="http://purl.org/dc/dcmitype/"/>
    <ds:schemaRef ds:uri="c86f4e2e-aa0a-4c01-a3b4-a0e2a2e642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  <ds:schemaRef ds:uri="b72109f8-05cd-4949-81e0-dd93d33ea61f"/>
    <ds:schemaRef ds:uri="1acb0d7b-a007-4b13-a149-3f2a0f961837"/>
    <ds:schemaRef ds:uri="0012e458-de89-488f-93af-e851dd28db9b"/>
    <ds:schemaRef ds:uri="8e012321-7d08-4776-8ee9-acd1dd4dd350"/>
  </ds:schemaRefs>
</ds:datastoreItem>
</file>

<file path=customXml/itemProps3.xml><?xml version="1.0" encoding="utf-8"?>
<ds:datastoreItem xmlns:ds="http://schemas.openxmlformats.org/officeDocument/2006/customXml" ds:itemID="{96C211A8-5116-44D4-BA16-F7FFA83FC1D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e612bb9-6775-4822-85ec-93c3942db4bd}" enabled="1" method="Standard" siteId="{6b18947b-63e7-4323-b637-418f02655a69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IDC Light Theme</Template>
  <TotalTime>91</TotalTime>
  <Words>3193</Words>
  <Application>Microsoft Office PowerPoint</Application>
  <PresentationFormat>Widescreen</PresentationFormat>
  <Paragraphs>373</Paragraphs>
  <Slides>18</Slides>
  <Notes>18</Notes>
  <HiddenSlides>0</HiddenSlides>
  <MMClips>16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IDC Light Theme</vt:lpstr>
      <vt:lpstr>PowerPoint Presentation</vt:lpstr>
      <vt:lpstr>2.5 billion AI agents worldwide by 2030.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Matt Eastwood</dc:creator>
  <cp:lastModifiedBy>Matt Eastwood</cp:lastModifiedBy>
  <cp:revision>15</cp:revision>
  <dcterms:created xsi:type="dcterms:W3CDTF">2026-09-08T17:45:06Z</dcterms:created>
  <dcterms:modified xsi:type="dcterms:W3CDTF">2026-10-12T21:40:16Z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0x0101009E03AB77B4661A438F5D86E3CA3A8D0C</vt:lpwstr>
  </property>
  <property fmtid="{D5CDD505-2E9C-101B-9397-08002B2CF9AE}" pid="3" name="MediaServiceImageTags">
    <vt:lpwstr/>
  </property>
</Properties>
</file>